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95" r:id="rId2"/>
    <p:sldId id="312" r:id="rId3"/>
    <p:sldId id="444" r:id="rId4"/>
    <p:sldId id="445" r:id="rId5"/>
    <p:sldId id="368"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16" r:id="rId19"/>
    <p:sldId id="458" r:id="rId20"/>
    <p:sldId id="459" r:id="rId21"/>
    <p:sldId id="460" r:id="rId22"/>
    <p:sldId id="461" r:id="rId23"/>
    <p:sldId id="462" r:id="rId24"/>
    <p:sldId id="421" r:id="rId25"/>
    <p:sldId id="463" r:id="rId26"/>
    <p:sldId id="464" r:id="rId27"/>
    <p:sldId id="427" r:id="rId28"/>
    <p:sldId id="465" r:id="rId29"/>
    <p:sldId id="466" r:id="rId30"/>
    <p:sldId id="428" r:id="rId31"/>
    <p:sldId id="467" r:id="rId32"/>
    <p:sldId id="468" r:id="rId33"/>
    <p:sldId id="469" r:id="rId34"/>
    <p:sldId id="431" r:id="rId35"/>
    <p:sldId id="470" r:id="rId36"/>
    <p:sldId id="434" r:id="rId37"/>
    <p:sldId id="471" r:id="rId38"/>
    <p:sldId id="436" r:id="rId39"/>
    <p:sldId id="472" r:id="rId40"/>
    <p:sldId id="439" r:id="rId41"/>
    <p:sldId id="473" r:id="rId42"/>
    <p:sldId id="367" r:id="rId43"/>
    <p:sldId id="475"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Titillium Web" panose="000005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zione" id="{FD9ECA2E-9598-4B34-8060-1C4284C81F46}">
          <p14:sldIdLst>
            <p14:sldId id="295"/>
            <p14:sldId id="312"/>
            <p14:sldId id="444"/>
            <p14:sldId id="445"/>
            <p14:sldId id="368"/>
            <p14:sldId id="446"/>
            <p14:sldId id="447"/>
            <p14:sldId id="448"/>
            <p14:sldId id="449"/>
            <p14:sldId id="450"/>
            <p14:sldId id="451"/>
            <p14:sldId id="452"/>
            <p14:sldId id="453"/>
            <p14:sldId id="454"/>
            <p14:sldId id="455"/>
            <p14:sldId id="456"/>
            <p14:sldId id="457"/>
            <p14:sldId id="416"/>
            <p14:sldId id="458"/>
            <p14:sldId id="459"/>
            <p14:sldId id="460"/>
            <p14:sldId id="461"/>
            <p14:sldId id="462"/>
            <p14:sldId id="421"/>
            <p14:sldId id="463"/>
            <p14:sldId id="464"/>
            <p14:sldId id="427"/>
            <p14:sldId id="465"/>
            <p14:sldId id="466"/>
            <p14:sldId id="428"/>
            <p14:sldId id="467"/>
            <p14:sldId id="468"/>
            <p14:sldId id="469"/>
            <p14:sldId id="431"/>
            <p14:sldId id="470"/>
            <p14:sldId id="434"/>
            <p14:sldId id="471"/>
            <p14:sldId id="436"/>
            <p14:sldId id="472"/>
            <p14:sldId id="439"/>
            <p14:sldId id="473"/>
            <p14:sldId id="367"/>
            <p14:sldId id="4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USEPPE ARIENZO" initials="GA" lastIdx="2" clrIdx="0">
    <p:extLst>
      <p:ext uri="{19B8F6BF-5375-455C-9EA6-DF929625EA0E}">
        <p15:presenceInfo xmlns:p15="http://schemas.microsoft.com/office/powerpoint/2012/main" userId="GIUSEPPE ARIENZ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03" autoAdjust="0"/>
  </p:normalViewPr>
  <p:slideViewPr>
    <p:cSldViewPr snapToGrid="0">
      <p:cViewPr varScale="1">
        <p:scale>
          <a:sx n="120" d="100"/>
          <a:sy n="120" d="100"/>
        </p:scale>
        <p:origin x="37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3B993-61B1-4F4C-A4C6-CCCDE1F49AEF}" type="doc">
      <dgm:prSet loTypeId="urn:microsoft.com/office/officeart/2008/layout/PictureAccentList" loCatId="list" qsTypeId="urn:microsoft.com/office/officeart/2005/8/quickstyle/simple1" qsCatId="simple" csTypeId="urn:microsoft.com/office/officeart/2005/8/colors/accent2_5" csCatId="accent2" phldr="1"/>
      <dgm:spPr/>
      <dgm:t>
        <a:bodyPr/>
        <a:lstStyle/>
        <a:p>
          <a:endParaRPr lang="it-IT"/>
        </a:p>
      </dgm:t>
    </dgm:pt>
    <dgm:pt modelId="{EF4A022D-3362-4BAA-8328-6D5A09DCA083}">
      <dgm:prSet phldrT="[Testo]"/>
      <dgm:spPr/>
      <dgm:t>
        <a:bodyPr/>
        <a:lstStyle/>
        <a:p>
          <a:r>
            <a:rPr lang="it-IT" dirty="0">
              <a:latin typeface="Titillium Web" panose="00000500000000000000" pitchFamily="2" charset="0"/>
            </a:rPr>
            <a:t>Agenda</a:t>
          </a:r>
        </a:p>
      </dgm:t>
    </dgm:pt>
    <dgm:pt modelId="{20A5C6AF-F5F8-4B27-82AD-172289376D0E}" type="parTrans" cxnId="{C94B6744-4387-4FC1-8ADA-0AF4733CE338}">
      <dgm:prSet/>
      <dgm:spPr/>
      <dgm:t>
        <a:bodyPr/>
        <a:lstStyle/>
        <a:p>
          <a:endParaRPr lang="it-IT">
            <a:latin typeface="Titillium Web" panose="00000500000000000000" pitchFamily="2" charset="0"/>
          </a:endParaRPr>
        </a:p>
      </dgm:t>
    </dgm:pt>
    <dgm:pt modelId="{E3FF9EE0-6755-4A6E-BDD6-CC5C05F95854}" type="sibTrans" cxnId="{C94B6744-4387-4FC1-8ADA-0AF4733CE338}">
      <dgm:prSet/>
      <dgm:spPr/>
      <dgm:t>
        <a:bodyPr/>
        <a:lstStyle/>
        <a:p>
          <a:endParaRPr lang="it-IT">
            <a:latin typeface="Titillium Web" panose="00000500000000000000" pitchFamily="2" charset="0"/>
          </a:endParaRPr>
        </a:p>
      </dgm:t>
    </dgm:pt>
    <dgm:pt modelId="{67D0C7F7-5BC6-4686-BAFD-6EE9B44559B7}">
      <dgm:prSet phldrT="[Testo]"/>
      <dgm:spPr/>
      <dgm:t>
        <a:bodyPr/>
        <a:lstStyle/>
        <a:p>
          <a:pPr algn="l"/>
          <a:r>
            <a:rPr lang="it-IT" dirty="0">
              <a:latin typeface="Titillium Web" panose="00000500000000000000" pitchFamily="2" charset="0"/>
            </a:rPr>
            <a:t>1. Sviluppo della base di conoscenza</a:t>
          </a:r>
        </a:p>
      </dgm:t>
    </dgm:pt>
    <dgm:pt modelId="{2B655E78-6C02-49D7-8B33-75A6DC335153}" type="parTrans" cxnId="{31153C3E-DE89-4C6A-AFF2-4087608DA35F}">
      <dgm:prSet/>
      <dgm:spPr/>
      <dgm:t>
        <a:bodyPr/>
        <a:lstStyle/>
        <a:p>
          <a:endParaRPr lang="it-IT">
            <a:latin typeface="Titillium Web" panose="00000500000000000000" pitchFamily="2" charset="0"/>
          </a:endParaRPr>
        </a:p>
      </dgm:t>
    </dgm:pt>
    <dgm:pt modelId="{5FAC0B35-D757-4F7B-BF15-48BF1242D2CC}" type="sibTrans" cxnId="{31153C3E-DE89-4C6A-AFF2-4087608DA35F}">
      <dgm:prSet/>
      <dgm:spPr/>
      <dgm:t>
        <a:bodyPr/>
        <a:lstStyle/>
        <a:p>
          <a:endParaRPr lang="it-IT">
            <a:latin typeface="Titillium Web" panose="00000500000000000000" pitchFamily="2" charset="0"/>
          </a:endParaRPr>
        </a:p>
      </dgm:t>
    </dgm:pt>
    <dgm:pt modelId="{CAC04403-95F6-48AB-B34C-F9C1FF25E746}">
      <dgm:prSet phldrT="[Testo]"/>
      <dgm:spPr/>
      <dgm:t>
        <a:bodyPr/>
        <a:lstStyle/>
        <a:p>
          <a:pPr algn="l"/>
          <a:r>
            <a:rPr lang="it-IT" dirty="0">
              <a:latin typeface="Titillium Web" panose="00000500000000000000" pitchFamily="2" charset="0"/>
            </a:rPr>
            <a:t>2. Architettura del sistema proposto</a:t>
          </a:r>
        </a:p>
      </dgm:t>
    </dgm:pt>
    <dgm:pt modelId="{E1B87FBB-D226-417C-B0A6-542DBF602F39}" type="parTrans" cxnId="{37A8067A-01B7-4CCA-8274-669BAAC81C73}">
      <dgm:prSet/>
      <dgm:spPr/>
      <dgm:t>
        <a:bodyPr/>
        <a:lstStyle/>
        <a:p>
          <a:endParaRPr lang="it-IT">
            <a:latin typeface="Titillium Web" panose="00000500000000000000" pitchFamily="2" charset="0"/>
          </a:endParaRPr>
        </a:p>
      </dgm:t>
    </dgm:pt>
    <dgm:pt modelId="{B952298D-24BD-470F-974F-F7A6F5CED797}" type="sibTrans" cxnId="{37A8067A-01B7-4CCA-8274-669BAAC81C73}">
      <dgm:prSet/>
      <dgm:spPr/>
      <dgm:t>
        <a:bodyPr/>
        <a:lstStyle/>
        <a:p>
          <a:endParaRPr lang="it-IT">
            <a:latin typeface="Titillium Web" panose="00000500000000000000" pitchFamily="2" charset="0"/>
          </a:endParaRPr>
        </a:p>
      </dgm:t>
    </dgm:pt>
    <dgm:pt modelId="{2D952B0E-4E0A-4048-85F9-D802CE130918}">
      <dgm:prSet phldrT="[Testo]"/>
      <dgm:spPr/>
      <dgm:t>
        <a:bodyPr/>
        <a:lstStyle/>
        <a:p>
          <a:pPr algn="l"/>
          <a:r>
            <a:rPr lang="en-US" dirty="0">
              <a:latin typeface="Titillium Web" panose="00000500000000000000" pitchFamily="2" charset="0"/>
            </a:rPr>
            <a:t>3. Query SPARQL</a:t>
          </a:r>
          <a:endParaRPr lang="it-IT" dirty="0">
            <a:latin typeface="Titillium Web" panose="00000500000000000000" pitchFamily="2" charset="0"/>
          </a:endParaRPr>
        </a:p>
      </dgm:t>
    </dgm:pt>
    <dgm:pt modelId="{19EBA01D-1ECF-4DA2-9A9A-44AE3D857358}" type="parTrans" cxnId="{C7AE40F8-90A2-44CB-BF18-B1DEC282AD04}">
      <dgm:prSet/>
      <dgm:spPr/>
      <dgm:t>
        <a:bodyPr/>
        <a:lstStyle/>
        <a:p>
          <a:endParaRPr lang="it-IT">
            <a:latin typeface="Titillium Web" panose="00000500000000000000" pitchFamily="2" charset="0"/>
          </a:endParaRPr>
        </a:p>
      </dgm:t>
    </dgm:pt>
    <dgm:pt modelId="{4260F33C-0B2C-44A4-9354-557CB619CEC8}" type="sibTrans" cxnId="{C7AE40F8-90A2-44CB-BF18-B1DEC282AD04}">
      <dgm:prSet/>
      <dgm:spPr/>
      <dgm:t>
        <a:bodyPr/>
        <a:lstStyle/>
        <a:p>
          <a:endParaRPr lang="it-IT">
            <a:latin typeface="Titillium Web" panose="00000500000000000000" pitchFamily="2" charset="0"/>
          </a:endParaRPr>
        </a:p>
      </dgm:t>
    </dgm:pt>
    <dgm:pt modelId="{AC3AE849-A87C-4A15-990F-21FD801ED58A}" type="pres">
      <dgm:prSet presAssocID="{1EF3B993-61B1-4F4C-A4C6-CCCDE1F49AEF}" presName="layout" presStyleCnt="0">
        <dgm:presLayoutVars>
          <dgm:chMax/>
          <dgm:chPref/>
          <dgm:dir/>
          <dgm:animOne val="branch"/>
          <dgm:animLvl val="lvl"/>
          <dgm:resizeHandles/>
        </dgm:presLayoutVars>
      </dgm:prSet>
      <dgm:spPr/>
    </dgm:pt>
    <dgm:pt modelId="{D282FEF6-1C16-4769-B2C7-6B1264B96D64}" type="pres">
      <dgm:prSet presAssocID="{EF4A022D-3362-4BAA-8328-6D5A09DCA083}" presName="root" presStyleCnt="0">
        <dgm:presLayoutVars>
          <dgm:chMax/>
          <dgm:chPref val="4"/>
        </dgm:presLayoutVars>
      </dgm:prSet>
      <dgm:spPr/>
    </dgm:pt>
    <dgm:pt modelId="{68C882F9-D6E1-4AC6-907E-B109C27D7431}" type="pres">
      <dgm:prSet presAssocID="{EF4A022D-3362-4BAA-8328-6D5A09DCA083}" presName="rootComposite" presStyleCnt="0">
        <dgm:presLayoutVars/>
      </dgm:prSet>
      <dgm:spPr/>
    </dgm:pt>
    <dgm:pt modelId="{61C22487-5B61-4F60-ADB7-4735E91D1042}" type="pres">
      <dgm:prSet presAssocID="{EF4A022D-3362-4BAA-8328-6D5A09DCA083}" presName="rootText" presStyleLbl="node0" presStyleIdx="0" presStyleCnt="1">
        <dgm:presLayoutVars>
          <dgm:chMax/>
          <dgm:chPref val="4"/>
        </dgm:presLayoutVars>
      </dgm:prSet>
      <dgm:spPr/>
    </dgm:pt>
    <dgm:pt modelId="{236A8A47-8747-4FCC-92C4-0A622158FF7C}" type="pres">
      <dgm:prSet presAssocID="{EF4A022D-3362-4BAA-8328-6D5A09DCA083}" presName="childShape" presStyleCnt="0">
        <dgm:presLayoutVars>
          <dgm:chMax val="0"/>
          <dgm:chPref val="0"/>
        </dgm:presLayoutVars>
      </dgm:prSet>
      <dgm:spPr/>
    </dgm:pt>
    <dgm:pt modelId="{1267E401-5CAC-4D66-BA88-6992C3EE149C}" type="pres">
      <dgm:prSet presAssocID="{67D0C7F7-5BC6-4686-BAFD-6EE9B44559B7}" presName="childComposite" presStyleCnt="0">
        <dgm:presLayoutVars>
          <dgm:chMax val="0"/>
          <dgm:chPref val="0"/>
        </dgm:presLayoutVars>
      </dgm:prSet>
      <dgm:spPr/>
    </dgm:pt>
    <dgm:pt modelId="{9A880B6E-EF6F-4861-B5FE-5FFCCD51B0D7}" type="pres">
      <dgm:prSet presAssocID="{67D0C7F7-5BC6-4686-BAFD-6EE9B44559B7}"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Connessioni contorno"/>
        </a:ext>
      </dgm:extLst>
    </dgm:pt>
    <dgm:pt modelId="{625360E7-109A-4B40-9426-4762E6E773B4}" type="pres">
      <dgm:prSet presAssocID="{67D0C7F7-5BC6-4686-BAFD-6EE9B44559B7}" presName="childText" presStyleLbl="lnNode1" presStyleIdx="0" presStyleCnt="3">
        <dgm:presLayoutVars>
          <dgm:chMax val="0"/>
          <dgm:chPref val="0"/>
          <dgm:bulletEnabled val="1"/>
        </dgm:presLayoutVars>
      </dgm:prSet>
      <dgm:spPr/>
    </dgm:pt>
    <dgm:pt modelId="{C5B38F42-B251-4246-BA53-39C80D70B06D}" type="pres">
      <dgm:prSet presAssocID="{CAC04403-95F6-48AB-B34C-F9C1FF25E746}" presName="childComposite" presStyleCnt="0">
        <dgm:presLayoutVars>
          <dgm:chMax val="0"/>
          <dgm:chPref val="0"/>
        </dgm:presLayoutVars>
      </dgm:prSet>
      <dgm:spPr/>
    </dgm:pt>
    <dgm:pt modelId="{1BD9B1FD-C4A4-4AA9-9705-AD4081B9CA85}" type="pres">
      <dgm:prSet presAssocID="{CAC04403-95F6-48AB-B34C-F9C1FF25E746}" presName="Image"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Internet delle cose contorno"/>
        </a:ext>
      </dgm:extLst>
    </dgm:pt>
    <dgm:pt modelId="{13A21296-35AF-405A-A4F0-9276E00C3BF1}" type="pres">
      <dgm:prSet presAssocID="{CAC04403-95F6-48AB-B34C-F9C1FF25E746}" presName="childText" presStyleLbl="lnNode1" presStyleIdx="1" presStyleCnt="3">
        <dgm:presLayoutVars>
          <dgm:chMax val="0"/>
          <dgm:chPref val="0"/>
          <dgm:bulletEnabled val="1"/>
        </dgm:presLayoutVars>
      </dgm:prSet>
      <dgm:spPr/>
    </dgm:pt>
    <dgm:pt modelId="{EA7EAA50-F6FC-4715-B69D-6297356E5269}" type="pres">
      <dgm:prSet presAssocID="{2D952B0E-4E0A-4048-85F9-D802CE130918}" presName="childComposite" presStyleCnt="0">
        <dgm:presLayoutVars>
          <dgm:chMax val="0"/>
          <dgm:chPref val="0"/>
        </dgm:presLayoutVars>
      </dgm:prSet>
      <dgm:spPr/>
    </dgm:pt>
    <dgm:pt modelId="{604BFC6C-5D06-4BC1-8B63-86BF9C0F8A9C}" type="pres">
      <dgm:prSet presAssocID="{2D952B0E-4E0A-4048-85F9-D802CE130918}" presName="Image"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Filtro con riempimento a tinta unita"/>
        </a:ext>
      </dgm:extLst>
    </dgm:pt>
    <dgm:pt modelId="{AACE42EE-2F79-4EBF-815D-06AB7026B713}" type="pres">
      <dgm:prSet presAssocID="{2D952B0E-4E0A-4048-85F9-D802CE130918}" presName="childText" presStyleLbl="lnNode1" presStyleIdx="2" presStyleCnt="3">
        <dgm:presLayoutVars>
          <dgm:chMax val="0"/>
          <dgm:chPref val="0"/>
          <dgm:bulletEnabled val="1"/>
        </dgm:presLayoutVars>
      </dgm:prSet>
      <dgm:spPr/>
    </dgm:pt>
  </dgm:ptLst>
  <dgm:cxnLst>
    <dgm:cxn modelId="{891C8F09-4642-4626-9296-4D314CC6088E}" type="presOf" srcId="{1EF3B993-61B1-4F4C-A4C6-CCCDE1F49AEF}" destId="{AC3AE849-A87C-4A15-990F-21FD801ED58A}" srcOrd="0" destOrd="0" presId="urn:microsoft.com/office/officeart/2008/layout/PictureAccentList"/>
    <dgm:cxn modelId="{31153C3E-DE89-4C6A-AFF2-4087608DA35F}" srcId="{EF4A022D-3362-4BAA-8328-6D5A09DCA083}" destId="{67D0C7F7-5BC6-4686-BAFD-6EE9B44559B7}" srcOrd="0" destOrd="0" parTransId="{2B655E78-6C02-49D7-8B33-75A6DC335153}" sibTransId="{5FAC0B35-D757-4F7B-BF15-48BF1242D2CC}"/>
    <dgm:cxn modelId="{D1C80840-408E-4AB4-994F-5CB5B1E5E7CB}" type="presOf" srcId="{CAC04403-95F6-48AB-B34C-F9C1FF25E746}" destId="{13A21296-35AF-405A-A4F0-9276E00C3BF1}" srcOrd="0" destOrd="0" presId="urn:microsoft.com/office/officeart/2008/layout/PictureAccentList"/>
    <dgm:cxn modelId="{C94B6744-4387-4FC1-8ADA-0AF4733CE338}" srcId="{1EF3B993-61B1-4F4C-A4C6-CCCDE1F49AEF}" destId="{EF4A022D-3362-4BAA-8328-6D5A09DCA083}" srcOrd="0" destOrd="0" parTransId="{20A5C6AF-F5F8-4B27-82AD-172289376D0E}" sibTransId="{E3FF9EE0-6755-4A6E-BDD6-CC5C05F95854}"/>
    <dgm:cxn modelId="{37A8067A-01B7-4CCA-8274-669BAAC81C73}" srcId="{EF4A022D-3362-4BAA-8328-6D5A09DCA083}" destId="{CAC04403-95F6-48AB-B34C-F9C1FF25E746}" srcOrd="1" destOrd="0" parTransId="{E1B87FBB-D226-417C-B0A6-542DBF602F39}" sibTransId="{B952298D-24BD-470F-974F-F7A6F5CED797}"/>
    <dgm:cxn modelId="{A7B55081-9BA1-43CC-AAA4-97E03C9C329A}" type="presOf" srcId="{EF4A022D-3362-4BAA-8328-6D5A09DCA083}" destId="{61C22487-5B61-4F60-ADB7-4735E91D1042}" srcOrd="0" destOrd="0" presId="urn:microsoft.com/office/officeart/2008/layout/PictureAccentList"/>
    <dgm:cxn modelId="{5D418D85-E5A6-44CC-AC22-622ED4DD1C32}" type="presOf" srcId="{67D0C7F7-5BC6-4686-BAFD-6EE9B44559B7}" destId="{625360E7-109A-4B40-9426-4762E6E773B4}" srcOrd="0" destOrd="0" presId="urn:microsoft.com/office/officeart/2008/layout/PictureAccentList"/>
    <dgm:cxn modelId="{EFF75BB9-48A4-4AD4-A99A-F308CC1F512E}" type="presOf" srcId="{2D952B0E-4E0A-4048-85F9-D802CE130918}" destId="{AACE42EE-2F79-4EBF-815D-06AB7026B713}" srcOrd="0" destOrd="0" presId="urn:microsoft.com/office/officeart/2008/layout/PictureAccentList"/>
    <dgm:cxn modelId="{C7AE40F8-90A2-44CB-BF18-B1DEC282AD04}" srcId="{EF4A022D-3362-4BAA-8328-6D5A09DCA083}" destId="{2D952B0E-4E0A-4048-85F9-D802CE130918}" srcOrd="2" destOrd="0" parTransId="{19EBA01D-1ECF-4DA2-9A9A-44AE3D857358}" sibTransId="{4260F33C-0B2C-44A4-9354-557CB619CEC8}"/>
    <dgm:cxn modelId="{83AF64CD-0537-4414-847A-0E97A152CE94}" type="presParOf" srcId="{AC3AE849-A87C-4A15-990F-21FD801ED58A}" destId="{D282FEF6-1C16-4769-B2C7-6B1264B96D64}" srcOrd="0" destOrd="0" presId="urn:microsoft.com/office/officeart/2008/layout/PictureAccentList"/>
    <dgm:cxn modelId="{5E387C98-77CA-48F9-94D6-DA0D6F14880D}" type="presParOf" srcId="{D282FEF6-1C16-4769-B2C7-6B1264B96D64}" destId="{68C882F9-D6E1-4AC6-907E-B109C27D7431}" srcOrd="0" destOrd="0" presId="urn:microsoft.com/office/officeart/2008/layout/PictureAccentList"/>
    <dgm:cxn modelId="{5DB6E3B2-98F4-4855-A956-A17C1AB81D2A}" type="presParOf" srcId="{68C882F9-D6E1-4AC6-907E-B109C27D7431}" destId="{61C22487-5B61-4F60-ADB7-4735E91D1042}" srcOrd="0" destOrd="0" presId="urn:microsoft.com/office/officeart/2008/layout/PictureAccentList"/>
    <dgm:cxn modelId="{0072B65C-A61E-4916-A7B1-31551AB1F40C}" type="presParOf" srcId="{D282FEF6-1C16-4769-B2C7-6B1264B96D64}" destId="{236A8A47-8747-4FCC-92C4-0A622158FF7C}" srcOrd="1" destOrd="0" presId="urn:microsoft.com/office/officeart/2008/layout/PictureAccentList"/>
    <dgm:cxn modelId="{1DCF7705-5853-476E-8643-321984061807}" type="presParOf" srcId="{236A8A47-8747-4FCC-92C4-0A622158FF7C}" destId="{1267E401-5CAC-4D66-BA88-6992C3EE149C}" srcOrd="0" destOrd="0" presId="urn:microsoft.com/office/officeart/2008/layout/PictureAccentList"/>
    <dgm:cxn modelId="{4248D5B9-289E-4702-88A5-5D9AE2A1C3A8}" type="presParOf" srcId="{1267E401-5CAC-4D66-BA88-6992C3EE149C}" destId="{9A880B6E-EF6F-4861-B5FE-5FFCCD51B0D7}" srcOrd="0" destOrd="0" presId="urn:microsoft.com/office/officeart/2008/layout/PictureAccentList"/>
    <dgm:cxn modelId="{AEC02048-0E7E-4191-9BF4-F402CF3B98BD}" type="presParOf" srcId="{1267E401-5CAC-4D66-BA88-6992C3EE149C}" destId="{625360E7-109A-4B40-9426-4762E6E773B4}" srcOrd="1" destOrd="0" presId="urn:microsoft.com/office/officeart/2008/layout/PictureAccentList"/>
    <dgm:cxn modelId="{A26C9FC6-F12D-442C-A976-E286F4BED60A}" type="presParOf" srcId="{236A8A47-8747-4FCC-92C4-0A622158FF7C}" destId="{C5B38F42-B251-4246-BA53-39C80D70B06D}" srcOrd="1" destOrd="0" presId="urn:microsoft.com/office/officeart/2008/layout/PictureAccentList"/>
    <dgm:cxn modelId="{AFDD4D52-B3E8-44F9-968F-7A75ED92198B}" type="presParOf" srcId="{C5B38F42-B251-4246-BA53-39C80D70B06D}" destId="{1BD9B1FD-C4A4-4AA9-9705-AD4081B9CA85}" srcOrd="0" destOrd="0" presId="urn:microsoft.com/office/officeart/2008/layout/PictureAccentList"/>
    <dgm:cxn modelId="{9EBAEDCD-C9F9-4B2F-A4E0-E9D3218DB2F6}" type="presParOf" srcId="{C5B38F42-B251-4246-BA53-39C80D70B06D}" destId="{13A21296-35AF-405A-A4F0-9276E00C3BF1}" srcOrd="1" destOrd="0" presId="urn:microsoft.com/office/officeart/2008/layout/PictureAccentList"/>
    <dgm:cxn modelId="{FE0A782F-D919-4182-A70A-06590E4AB37F}" type="presParOf" srcId="{236A8A47-8747-4FCC-92C4-0A622158FF7C}" destId="{EA7EAA50-F6FC-4715-B69D-6297356E5269}" srcOrd="2" destOrd="0" presId="urn:microsoft.com/office/officeart/2008/layout/PictureAccentList"/>
    <dgm:cxn modelId="{F8611398-540A-4BD4-8BC8-E8798247BA17}" type="presParOf" srcId="{EA7EAA50-F6FC-4715-B69D-6297356E5269}" destId="{604BFC6C-5D06-4BC1-8B63-86BF9C0F8A9C}" srcOrd="0" destOrd="0" presId="urn:microsoft.com/office/officeart/2008/layout/PictureAccentList"/>
    <dgm:cxn modelId="{744260CE-C8EF-4F91-9CEB-56FE58348615}" type="presParOf" srcId="{EA7EAA50-F6FC-4715-B69D-6297356E5269}" destId="{AACE42EE-2F79-4EBF-815D-06AB7026B713}"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57D4CB-656A-48D4-92EC-0554AD010771}" type="doc">
      <dgm:prSet loTypeId="urn:microsoft.com/office/officeart/2005/8/layout/cycle8" loCatId="cycle" qsTypeId="urn:microsoft.com/office/officeart/2005/8/quickstyle/simple2" qsCatId="simple" csTypeId="urn:microsoft.com/office/officeart/2005/8/colors/accent3_3" csCatId="accent3" phldr="1"/>
      <dgm:spPr/>
    </dgm:pt>
    <dgm:pt modelId="{1460D3B4-892C-4A5E-927A-FA460A20613B}">
      <dgm:prSet phldrT="[Testo]" custT="1"/>
      <dgm:spPr/>
      <dgm:t>
        <a:bodyPr/>
        <a:lstStyle/>
        <a:p>
          <a:r>
            <a:rPr lang="it-IT" sz="1100" dirty="0">
              <a:latin typeface="Titillium Web" panose="00000500000000000000" pitchFamily="2" charset="0"/>
            </a:rPr>
            <a:t>Identificazione del dominio</a:t>
          </a:r>
        </a:p>
      </dgm:t>
    </dgm:pt>
    <dgm:pt modelId="{B8E72336-3531-4C09-B2AC-3D6454B164BD}" type="parTrans" cxnId="{43D2152C-90F1-4840-8E3A-113024BE0C22}">
      <dgm:prSet/>
      <dgm:spPr/>
      <dgm:t>
        <a:bodyPr/>
        <a:lstStyle/>
        <a:p>
          <a:endParaRPr lang="it-IT" sz="1100">
            <a:latin typeface="Titillium Web" panose="00000500000000000000" pitchFamily="2" charset="0"/>
          </a:endParaRPr>
        </a:p>
      </dgm:t>
    </dgm:pt>
    <dgm:pt modelId="{385B224B-0937-4908-8CB8-DC0182559E63}" type="sibTrans" cxnId="{43D2152C-90F1-4840-8E3A-113024BE0C22}">
      <dgm:prSet/>
      <dgm:spPr/>
      <dgm:t>
        <a:bodyPr/>
        <a:lstStyle/>
        <a:p>
          <a:endParaRPr lang="it-IT" sz="1100">
            <a:latin typeface="Titillium Web" panose="00000500000000000000" pitchFamily="2" charset="0"/>
          </a:endParaRPr>
        </a:p>
      </dgm:t>
    </dgm:pt>
    <dgm:pt modelId="{C1767643-B0D3-41B1-8544-6E4E10DFF9A7}">
      <dgm:prSet phldrT="[Testo]" custT="1"/>
      <dgm:spPr/>
      <dgm:t>
        <a:bodyPr/>
        <a:lstStyle/>
        <a:p>
          <a:r>
            <a:rPr lang="it-IT" sz="1100" dirty="0">
              <a:latin typeface="Titillium Web" panose="00000500000000000000" pitchFamily="2" charset="0"/>
            </a:rPr>
            <a:t>Considerazioni sul riuso</a:t>
          </a:r>
        </a:p>
      </dgm:t>
    </dgm:pt>
    <dgm:pt modelId="{A05E97A1-C030-4482-A91E-A84F42D19248}" type="parTrans" cxnId="{B589D747-57C4-4C26-B513-AE7C0904F883}">
      <dgm:prSet/>
      <dgm:spPr/>
      <dgm:t>
        <a:bodyPr/>
        <a:lstStyle/>
        <a:p>
          <a:endParaRPr lang="it-IT" sz="1100">
            <a:latin typeface="Titillium Web" panose="00000500000000000000" pitchFamily="2" charset="0"/>
          </a:endParaRPr>
        </a:p>
      </dgm:t>
    </dgm:pt>
    <dgm:pt modelId="{D001A286-33C4-40F1-820E-7089035F5E85}" type="sibTrans" cxnId="{B589D747-57C4-4C26-B513-AE7C0904F883}">
      <dgm:prSet/>
      <dgm:spPr/>
      <dgm:t>
        <a:bodyPr/>
        <a:lstStyle/>
        <a:p>
          <a:endParaRPr lang="it-IT" sz="1100">
            <a:latin typeface="Titillium Web" panose="00000500000000000000" pitchFamily="2" charset="0"/>
          </a:endParaRPr>
        </a:p>
      </dgm:t>
    </dgm:pt>
    <dgm:pt modelId="{1A639DF3-5C14-4374-977D-04FC2AFCED69}">
      <dgm:prSet phldrT="[Testo]" custT="1"/>
      <dgm:spPr/>
      <dgm:t>
        <a:bodyPr/>
        <a:lstStyle/>
        <a:p>
          <a:r>
            <a:rPr lang="it-IT" sz="1100" dirty="0">
              <a:latin typeface="Titillium Web" panose="00000500000000000000" pitchFamily="2" charset="0"/>
            </a:rPr>
            <a:t>Elencazione dei termini</a:t>
          </a:r>
        </a:p>
      </dgm:t>
    </dgm:pt>
    <dgm:pt modelId="{10CF3E76-5444-4D27-9535-6A17AE97C8E8}" type="parTrans" cxnId="{BBA9645B-8959-4CDA-9640-4FD3E102B4B2}">
      <dgm:prSet/>
      <dgm:spPr/>
      <dgm:t>
        <a:bodyPr/>
        <a:lstStyle/>
        <a:p>
          <a:endParaRPr lang="it-IT" sz="1100">
            <a:latin typeface="Titillium Web" panose="00000500000000000000" pitchFamily="2" charset="0"/>
          </a:endParaRPr>
        </a:p>
      </dgm:t>
    </dgm:pt>
    <dgm:pt modelId="{455BCF4B-8D05-47E9-9D67-01A2786B7813}" type="sibTrans" cxnId="{BBA9645B-8959-4CDA-9640-4FD3E102B4B2}">
      <dgm:prSet/>
      <dgm:spPr/>
      <dgm:t>
        <a:bodyPr/>
        <a:lstStyle/>
        <a:p>
          <a:endParaRPr lang="it-IT" sz="1100">
            <a:latin typeface="Titillium Web" panose="00000500000000000000" pitchFamily="2" charset="0"/>
          </a:endParaRPr>
        </a:p>
      </dgm:t>
    </dgm:pt>
    <dgm:pt modelId="{F956B501-5661-45A7-BC30-F18E9902357C}">
      <dgm:prSet phldrT="[Testo]" custT="1"/>
      <dgm:spPr/>
      <dgm:t>
        <a:bodyPr/>
        <a:lstStyle/>
        <a:p>
          <a:r>
            <a:rPr lang="it-IT" sz="1100" dirty="0">
              <a:latin typeface="Titillium Web" panose="00000500000000000000" pitchFamily="2" charset="0"/>
            </a:rPr>
            <a:t>Definizione delle classi</a:t>
          </a:r>
        </a:p>
      </dgm:t>
    </dgm:pt>
    <dgm:pt modelId="{32B9B4EB-D15C-417D-AE56-06DB4D3C1941}" type="parTrans" cxnId="{47D5CB31-395C-4A53-8031-D8BD57710AE5}">
      <dgm:prSet/>
      <dgm:spPr/>
      <dgm:t>
        <a:bodyPr/>
        <a:lstStyle/>
        <a:p>
          <a:endParaRPr lang="it-IT" sz="1100">
            <a:latin typeface="Titillium Web" panose="00000500000000000000" pitchFamily="2" charset="0"/>
          </a:endParaRPr>
        </a:p>
      </dgm:t>
    </dgm:pt>
    <dgm:pt modelId="{5F74AAD9-4EAF-4BF1-8A49-D2CC0F38AE85}" type="sibTrans" cxnId="{47D5CB31-395C-4A53-8031-D8BD57710AE5}">
      <dgm:prSet/>
      <dgm:spPr/>
      <dgm:t>
        <a:bodyPr/>
        <a:lstStyle/>
        <a:p>
          <a:endParaRPr lang="it-IT" sz="1100">
            <a:latin typeface="Titillium Web" panose="00000500000000000000" pitchFamily="2" charset="0"/>
          </a:endParaRPr>
        </a:p>
      </dgm:t>
    </dgm:pt>
    <dgm:pt modelId="{4F648118-FD5F-4686-8B2A-6E2DC5664605}">
      <dgm:prSet phldrT="[Testo]" custT="1"/>
      <dgm:spPr/>
      <dgm:t>
        <a:bodyPr/>
        <a:lstStyle/>
        <a:p>
          <a:r>
            <a:rPr lang="it-IT" sz="1100" dirty="0">
              <a:latin typeface="Titillium Web" panose="00000500000000000000" pitchFamily="2" charset="0"/>
            </a:rPr>
            <a:t>Definizione delle proprietà</a:t>
          </a:r>
        </a:p>
      </dgm:t>
    </dgm:pt>
    <dgm:pt modelId="{623E8846-A689-4DF4-872D-7688EB39DC82}" type="parTrans" cxnId="{20479B7A-E54E-4179-B01D-F28D1F90D54D}">
      <dgm:prSet/>
      <dgm:spPr/>
      <dgm:t>
        <a:bodyPr/>
        <a:lstStyle/>
        <a:p>
          <a:endParaRPr lang="it-IT" sz="1100">
            <a:latin typeface="Titillium Web" panose="00000500000000000000" pitchFamily="2" charset="0"/>
          </a:endParaRPr>
        </a:p>
      </dgm:t>
    </dgm:pt>
    <dgm:pt modelId="{60D80859-6440-4993-90E1-7538B787F2CE}" type="sibTrans" cxnId="{20479B7A-E54E-4179-B01D-F28D1F90D54D}">
      <dgm:prSet/>
      <dgm:spPr/>
      <dgm:t>
        <a:bodyPr/>
        <a:lstStyle/>
        <a:p>
          <a:endParaRPr lang="it-IT" sz="1100">
            <a:latin typeface="Titillium Web" panose="00000500000000000000" pitchFamily="2" charset="0"/>
          </a:endParaRPr>
        </a:p>
      </dgm:t>
    </dgm:pt>
    <dgm:pt modelId="{0601185F-5212-4A59-A00A-5B8DE22E7614}">
      <dgm:prSet phldrT="[Testo]" custT="1"/>
      <dgm:spPr/>
      <dgm:t>
        <a:bodyPr/>
        <a:lstStyle/>
        <a:p>
          <a:r>
            <a:rPr lang="it-IT" sz="1100" dirty="0">
              <a:latin typeface="Titillium Web" panose="00000500000000000000" pitchFamily="2" charset="0"/>
            </a:rPr>
            <a:t>Creazione delle istanze</a:t>
          </a:r>
        </a:p>
      </dgm:t>
    </dgm:pt>
    <dgm:pt modelId="{F56AB2F1-012C-416B-8077-E31ECAF69DD1}" type="parTrans" cxnId="{E279892B-5291-439A-B2AC-AF34AD43A9F1}">
      <dgm:prSet/>
      <dgm:spPr/>
      <dgm:t>
        <a:bodyPr/>
        <a:lstStyle/>
        <a:p>
          <a:endParaRPr lang="it-IT" sz="1100">
            <a:latin typeface="Titillium Web" panose="00000500000000000000" pitchFamily="2" charset="0"/>
          </a:endParaRPr>
        </a:p>
      </dgm:t>
    </dgm:pt>
    <dgm:pt modelId="{5FEF3CE7-5BE9-4E02-BBCF-6699D895B558}" type="sibTrans" cxnId="{E279892B-5291-439A-B2AC-AF34AD43A9F1}">
      <dgm:prSet/>
      <dgm:spPr/>
      <dgm:t>
        <a:bodyPr/>
        <a:lstStyle/>
        <a:p>
          <a:endParaRPr lang="it-IT" sz="1100">
            <a:latin typeface="Titillium Web" panose="00000500000000000000" pitchFamily="2" charset="0"/>
          </a:endParaRPr>
        </a:p>
      </dgm:t>
    </dgm:pt>
    <dgm:pt modelId="{1C808388-BE01-450E-992E-71D58DA4708B}">
      <dgm:prSet phldrT="[Testo]" custT="1"/>
      <dgm:spPr/>
      <dgm:t>
        <a:bodyPr/>
        <a:lstStyle/>
        <a:p>
          <a:r>
            <a:rPr lang="it-IT" sz="1100" dirty="0" err="1">
              <a:latin typeface="Titillium Web" panose="00000500000000000000" pitchFamily="2" charset="0"/>
            </a:rPr>
            <a:t>Automatic</a:t>
          </a:r>
          <a:r>
            <a:rPr lang="it-IT" sz="1100" dirty="0">
              <a:latin typeface="Titillium Web" panose="00000500000000000000" pitchFamily="2" charset="0"/>
            </a:rPr>
            <a:t> </a:t>
          </a:r>
          <a:r>
            <a:rPr lang="it-IT" sz="1100" dirty="0" err="1">
              <a:latin typeface="Titillium Web" panose="00000500000000000000" pitchFamily="2" charset="0"/>
            </a:rPr>
            <a:t>reasoning</a:t>
          </a:r>
          <a:endParaRPr lang="it-IT" sz="1100" dirty="0">
            <a:latin typeface="Titillium Web" panose="00000500000000000000" pitchFamily="2" charset="0"/>
          </a:endParaRPr>
        </a:p>
      </dgm:t>
    </dgm:pt>
    <dgm:pt modelId="{0DBF752B-04DF-4E6F-BDEA-06AB7CE52680}" type="parTrans" cxnId="{0A3D8E68-6568-4098-8296-88C244AE54BF}">
      <dgm:prSet/>
      <dgm:spPr/>
      <dgm:t>
        <a:bodyPr/>
        <a:lstStyle/>
        <a:p>
          <a:endParaRPr lang="it-IT" sz="1100">
            <a:latin typeface="Titillium Web" panose="00000500000000000000" pitchFamily="2" charset="0"/>
          </a:endParaRPr>
        </a:p>
      </dgm:t>
    </dgm:pt>
    <dgm:pt modelId="{3007E58F-3388-462D-BDE5-4509F083D07A}" type="sibTrans" cxnId="{0A3D8E68-6568-4098-8296-88C244AE54BF}">
      <dgm:prSet/>
      <dgm:spPr/>
      <dgm:t>
        <a:bodyPr/>
        <a:lstStyle/>
        <a:p>
          <a:endParaRPr lang="it-IT" sz="1100">
            <a:latin typeface="Titillium Web" panose="00000500000000000000" pitchFamily="2" charset="0"/>
          </a:endParaRPr>
        </a:p>
      </dgm:t>
    </dgm:pt>
    <dgm:pt modelId="{5BB56286-7534-4022-88E4-146A92D2BB59}" type="pres">
      <dgm:prSet presAssocID="{BA57D4CB-656A-48D4-92EC-0554AD010771}" presName="compositeShape" presStyleCnt="0">
        <dgm:presLayoutVars>
          <dgm:chMax val="7"/>
          <dgm:dir/>
          <dgm:resizeHandles val="exact"/>
        </dgm:presLayoutVars>
      </dgm:prSet>
      <dgm:spPr/>
    </dgm:pt>
    <dgm:pt modelId="{8772B0C4-2024-4F8C-87B1-A13915E1B6C7}" type="pres">
      <dgm:prSet presAssocID="{BA57D4CB-656A-48D4-92EC-0554AD010771}" presName="wedge1" presStyleLbl="node1" presStyleIdx="0" presStyleCnt="7"/>
      <dgm:spPr/>
    </dgm:pt>
    <dgm:pt modelId="{B2B7BD70-E6B3-4FD7-8A3B-D8CD46C4269A}" type="pres">
      <dgm:prSet presAssocID="{BA57D4CB-656A-48D4-92EC-0554AD010771}" presName="dummy1a" presStyleCnt="0"/>
      <dgm:spPr/>
    </dgm:pt>
    <dgm:pt modelId="{BE2FB9FB-1F63-4C8E-88CE-A0F3FD6F77F8}" type="pres">
      <dgm:prSet presAssocID="{BA57D4CB-656A-48D4-92EC-0554AD010771}" presName="dummy1b" presStyleCnt="0"/>
      <dgm:spPr/>
    </dgm:pt>
    <dgm:pt modelId="{13CAD672-AD3E-40A7-9C38-70AC2B671298}" type="pres">
      <dgm:prSet presAssocID="{BA57D4CB-656A-48D4-92EC-0554AD010771}" presName="wedge1Tx" presStyleLbl="node1" presStyleIdx="0" presStyleCnt="7">
        <dgm:presLayoutVars>
          <dgm:chMax val="0"/>
          <dgm:chPref val="0"/>
          <dgm:bulletEnabled val="1"/>
        </dgm:presLayoutVars>
      </dgm:prSet>
      <dgm:spPr/>
    </dgm:pt>
    <dgm:pt modelId="{40F37F56-C643-4333-92B1-E60E45101CBF}" type="pres">
      <dgm:prSet presAssocID="{BA57D4CB-656A-48D4-92EC-0554AD010771}" presName="wedge2" presStyleLbl="node1" presStyleIdx="1" presStyleCnt="7"/>
      <dgm:spPr/>
    </dgm:pt>
    <dgm:pt modelId="{E72B1E52-2B81-4A92-9FB3-4CD5D05B945C}" type="pres">
      <dgm:prSet presAssocID="{BA57D4CB-656A-48D4-92EC-0554AD010771}" presName="dummy2a" presStyleCnt="0"/>
      <dgm:spPr/>
    </dgm:pt>
    <dgm:pt modelId="{7D7D4FE1-BB3F-4DF4-BA79-B0A0A9990455}" type="pres">
      <dgm:prSet presAssocID="{BA57D4CB-656A-48D4-92EC-0554AD010771}" presName="dummy2b" presStyleCnt="0"/>
      <dgm:spPr/>
    </dgm:pt>
    <dgm:pt modelId="{DCC561EB-855A-45E8-84B0-C32294AA3E1D}" type="pres">
      <dgm:prSet presAssocID="{BA57D4CB-656A-48D4-92EC-0554AD010771}" presName="wedge2Tx" presStyleLbl="node1" presStyleIdx="1" presStyleCnt="7">
        <dgm:presLayoutVars>
          <dgm:chMax val="0"/>
          <dgm:chPref val="0"/>
          <dgm:bulletEnabled val="1"/>
        </dgm:presLayoutVars>
      </dgm:prSet>
      <dgm:spPr/>
    </dgm:pt>
    <dgm:pt modelId="{69C3B7FE-EB8B-46B6-861D-44A5DE68E9C2}" type="pres">
      <dgm:prSet presAssocID="{BA57D4CB-656A-48D4-92EC-0554AD010771}" presName="wedge3" presStyleLbl="node1" presStyleIdx="2" presStyleCnt="7"/>
      <dgm:spPr/>
    </dgm:pt>
    <dgm:pt modelId="{BCEFE9B2-6935-4764-B9D2-04A6E3663F7B}" type="pres">
      <dgm:prSet presAssocID="{BA57D4CB-656A-48D4-92EC-0554AD010771}" presName="dummy3a" presStyleCnt="0"/>
      <dgm:spPr/>
    </dgm:pt>
    <dgm:pt modelId="{1CFDD927-297B-4D47-9802-7F442FC2552E}" type="pres">
      <dgm:prSet presAssocID="{BA57D4CB-656A-48D4-92EC-0554AD010771}" presName="dummy3b" presStyleCnt="0"/>
      <dgm:spPr/>
    </dgm:pt>
    <dgm:pt modelId="{3C69195C-0015-4671-BCCE-E0D4DC408C75}" type="pres">
      <dgm:prSet presAssocID="{BA57D4CB-656A-48D4-92EC-0554AD010771}" presName="wedge3Tx" presStyleLbl="node1" presStyleIdx="2" presStyleCnt="7">
        <dgm:presLayoutVars>
          <dgm:chMax val="0"/>
          <dgm:chPref val="0"/>
          <dgm:bulletEnabled val="1"/>
        </dgm:presLayoutVars>
      </dgm:prSet>
      <dgm:spPr/>
    </dgm:pt>
    <dgm:pt modelId="{3F4495E8-5C8E-4CF7-9E0B-ADE033B88A01}" type="pres">
      <dgm:prSet presAssocID="{BA57D4CB-656A-48D4-92EC-0554AD010771}" presName="wedge4" presStyleLbl="node1" presStyleIdx="3" presStyleCnt="7"/>
      <dgm:spPr/>
    </dgm:pt>
    <dgm:pt modelId="{54CA09DB-722B-49EA-8998-0EC0CD1D330E}" type="pres">
      <dgm:prSet presAssocID="{BA57D4CB-656A-48D4-92EC-0554AD010771}" presName="dummy4a" presStyleCnt="0"/>
      <dgm:spPr/>
    </dgm:pt>
    <dgm:pt modelId="{5520FE06-1BB3-47CF-9027-34F672E561F0}" type="pres">
      <dgm:prSet presAssocID="{BA57D4CB-656A-48D4-92EC-0554AD010771}" presName="dummy4b" presStyleCnt="0"/>
      <dgm:spPr/>
    </dgm:pt>
    <dgm:pt modelId="{EA1C50B5-02FC-4FC0-B0D6-A87C14C3EE98}" type="pres">
      <dgm:prSet presAssocID="{BA57D4CB-656A-48D4-92EC-0554AD010771}" presName="wedge4Tx" presStyleLbl="node1" presStyleIdx="3" presStyleCnt="7">
        <dgm:presLayoutVars>
          <dgm:chMax val="0"/>
          <dgm:chPref val="0"/>
          <dgm:bulletEnabled val="1"/>
        </dgm:presLayoutVars>
      </dgm:prSet>
      <dgm:spPr/>
    </dgm:pt>
    <dgm:pt modelId="{562B3FB7-C109-4F9D-AD72-75AE258A7CF6}" type="pres">
      <dgm:prSet presAssocID="{BA57D4CB-656A-48D4-92EC-0554AD010771}" presName="wedge5" presStyleLbl="node1" presStyleIdx="4" presStyleCnt="7"/>
      <dgm:spPr/>
    </dgm:pt>
    <dgm:pt modelId="{5A979899-7572-4605-95E0-9ED2966CA320}" type="pres">
      <dgm:prSet presAssocID="{BA57D4CB-656A-48D4-92EC-0554AD010771}" presName="dummy5a" presStyleCnt="0"/>
      <dgm:spPr/>
    </dgm:pt>
    <dgm:pt modelId="{C818E9DF-3A7C-47A7-9877-3A6B1D05BA07}" type="pres">
      <dgm:prSet presAssocID="{BA57D4CB-656A-48D4-92EC-0554AD010771}" presName="dummy5b" presStyleCnt="0"/>
      <dgm:spPr/>
    </dgm:pt>
    <dgm:pt modelId="{23970A86-A630-4DF8-A7E7-3DF2C96A5820}" type="pres">
      <dgm:prSet presAssocID="{BA57D4CB-656A-48D4-92EC-0554AD010771}" presName="wedge5Tx" presStyleLbl="node1" presStyleIdx="4" presStyleCnt="7">
        <dgm:presLayoutVars>
          <dgm:chMax val="0"/>
          <dgm:chPref val="0"/>
          <dgm:bulletEnabled val="1"/>
        </dgm:presLayoutVars>
      </dgm:prSet>
      <dgm:spPr/>
    </dgm:pt>
    <dgm:pt modelId="{B627C6F6-74F7-4BD3-8081-9A849F82BC5E}" type="pres">
      <dgm:prSet presAssocID="{BA57D4CB-656A-48D4-92EC-0554AD010771}" presName="wedge6" presStyleLbl="node1" presStyleIdx="5" presStyleCnt="7"/>
      <dgm:spPr/>
    </dgm:pt>
    <dgm:pt modelId="{AAAE6F80-F9CA-426C-802E-B82D58EDA145}" type="pres">
      <dgm:prSet presAssocID="{BA57D4CB-656A-48D4-92EC-0554AD010771}" presName="dummy6a" presStyleCnt="0"/>
      <dgm:spPr/>
    </dgm:pt>
    <dgm:pt modelId="{2B2644D4-111D-4ECF-8355-B0CBC26F5DE0}" type="pres">
      <dgm:prSet presAssocID="{BA57D4CB-656A-48D4-92EC-0554AD010771}" presName="dummy6b" presStyleCnt="0"/>
      <dgm:spPr/>
    </dgm:pt>
    <dgm:pt modelId="{DAE07098-AD1E-48B1-AD65-F6D3F22C5C1A}" type="pres">
      <dgm:prSet presAssocID="{BA57D4CB-656A-48D4-92EC-0554AD010771}" presName="wedge6Tx" presStyleLbl="node1" presStyleIdx="5" presStyleCnt="7">
        <dgm:presLayoutVars>
          <dgm:chMax val="0"/>
          <dgm:chPref val="0"/>
          <dgm:bulletEnabled val="1"/>
        </dgm:presLayoutVars>
      </dgm:prSet>
      <dgm:spPr/>
    </dgm:pt>
    <dgm:pt modelId="{DDDE4151-A2BB-4335-ABB5-38BF7C5C2891}" type="pres">
      <dgm:prSet presAssocID="{BA57D4CB-656A-48D4-92EC-0554AD010771}" presName="wedge7" presStyleLbl="node1" presStyleIdx="6" presStyleCnt="7"/>
      <dgm:spPr/>
    </dgm:pt>
    <dgm:pt modelId="{FA098F08-C3A2-4E1E-A0B0-31F375749568}" type="pres">
      <dgm:prSet presAssocID="{BA57D4CB-656A-48D4-92EC-0554AD010771}" presName="dummy7a" presStyleCnt="0"/>
      <dgm:spPr/>
    </dgm:pt>
    <dgm:pt modelId="{98527B0B-DC54-4B1B-B2B3-6EACE1561871}" type="pres">
      <dgm:prSet presAssocID="{BA57D4CB-656A-48D4-92EC-0554AD010771}" presName="dummy7b" presStyleCnt="0"/>
      <dgm:spPr/>
    </dgm:pt>
    <dgm:pt modelId="{CCB0C3D6-F32A-4A19-8D92-621EF5D6A3CC}" type="pres">
      <dgm:prSet presAssocID="{BA57D4CB-656A-48D4-92EC-0554AD010771}" presName="wedge7Tx" presStyleLbl="node1" presStyleIdx="6" presStyleCnt="7">
        <dgm:presLayoutVars>
          <dgm:chMax val="0"/>
          <dgm:chPref val="0"/>
          <dgm:bulletEnabled val="1"/>
        </dgm:presLayoutVars>
      </dgm:prSet>
      <dgm:spPr/>
    </dgm:pt>
    <dgm:pt modelId="{9BF5A2A1-4B33-4332-A795-26703BF31F16}" type="pres">
      <dgm:prSet presAssocID="{385B224B-0937-4908-8CB8-DC0182559E63}" presName="arrowWedge1" presStyleLbl="fgSibTrans2D1" presStyleIdx="0" presStyleCnt="7"/>
      <dgm:spPr/>
    </dgm:pt>
    <dgm:pt modelId="{E0FA9C5A-4858-40ED-BA36-A1F1D54F97B5}" type="pres">
      <dgm:prSet presAssocID="{D001A286-33C4-40F1-820E-7089035F5E85}" presName="arrowWedge2" presStyleLbl="fgSibTrans2D1" presStyleIdx="1" presStyleCnt="7"/>
      <dgm:spPr/>
    </dgm:pt>
    <dgm:pt modelId="{EFA7FB5A-21E1-4BED-8680-8F65AB1475B2}" type="pres">
      <dgm:prSet presAssocID="{455BCF4B-8D05-47E9-9D67-01A2786B7813}" presName="arrowWedge3" presStyleLbl="fgSibTrans2D1" presStyleIdx="2" presStyleCnt="7"/>
      <dgm:spPr/>
    </dgm:pt>
    <dgm:pt modelId="{B4A6D967-C763-4765-9601-91E608296930}" type="pres">
      <dgm:prSet presAssocID="{5F74AAD9-4EAF-4BF1-8A49-D2CC0F38AE85}" presName="arrowWedge4" presStyleLbl="fgSibTrans2D1" presStyleIdx="3" presStyleCnt="7"/>
      <dgm:spPr/>
    </dgm:pt>
    <dgm:pt modelId="{F80BD9AC-906D-4E30-813C-81DEF9E620C9}" type="pres">
      <dgm:prSet presAssocID="{60D80859-6440-4993-90E1-7538B787F2CE}" presName="arrowWedge5" presStyleLbl="fgSibTrans2D1" presStyleIdx="4" presStyleCnt="7"/>
      <dgm:spPr/>
    </dgm:pt>
    <dgm:pt modelId="{8365B433-87B1-4FCD-BEDD-ED4C0C2E138A}" type="pres">
      <dgm:prSet presAssocID="{5FEF3CE7-5BE9-4E02-BBCF-6699D895B558}" presName="arrowWedge6" presStyleLbl="fgSibTrans2D1" presStyleIdx="5" presStyleCnt="7"/>
      <dgm:spPr/>
    </dgm:pt>
    <dgm:pt modelId="{61ACFE0E-B163-408B-8AA8-FFEC4BCA95B7}" type="pres">
      <dgm:prSet presAssocID="{3007E58F-3388-462D-BDE5-4509F083D07A}" presName="arrowWedge7" presStyleLbl="fgSibTrans2D1" presStyleIdx="6" presStyleCnt="7"/>
      <dgm:spPr/>
    </dgm:pt>
  </dgm:ptLst>
  <dgm:cxnLst>
    <dgm:cxn modelId="{943D5C0B-5EF8-4128-A24E-F078CC31E3AC}" type="presOf" srcId="{C1767643-B0D3-41B1-8544-6E4E10DFF9A7}" destId="{40F37F56-C643-4333-92B1-E60E45101CBF}" srcOrd="0" destOrd="0" presId="urn:microsoft.com/office/officeart/2005/8/layout/cycle8"/>
    <dgm:cxn modelId="{E4A4880E-0758-4682-9561-2871B307CE90}" type="presOf" srcId="{F956B501-5661-45A7-BC30-F18E9902357C}" destId="{3F4495E8-5C8E-4CF7-9E0B-ADE033B88A01}" srcOrd="0" destOrd="0" presId="urn:microsoft.com/office/officeart/2005/8/layout/cycle8"/>
    <dgm:cxn modelId="{E279892B-5291-439A-B2AC-AF34AD43A9F1}" srcId="{BA57D4CB-656A-48D4-92EC-0554AD010771}" destId="{0601185F-5212-4A59-A00A-5B8DE22E7614}" srcOrd="5" destOrd="0" parTransId="{F56AB2F1-012C-416B-8077-E31ECAF69DD1}" sibTransId="{5FEF3CE7-5BE9-4E02-BBCF-6699D895B558}"/>
    <dgm:cxn modelId="{43D2152C-90F1-4840-8E3A-113024BE0C22}" srcId="{BA57D4CB-656A-48D4-92EC-0554AD010771}" destId="{1460D3B4-892C-4A5E-927A-FA460A20613B}" srcOrd="0" destOrd="0" parTransId="{B8E72336-3531-4C09-B2AC-3D6454B164BD}" sibTransId="{385B224B-0937-4908-8CB8-DC0182559E63}"/>
    <dgm:cxn modelId="{47D5CB31-395C-4A53-8031-D8BD57710AE5}" srcId="{BA57D4CB-656A-48D4-92EC-0554AD010771}" destId="{F956B501-5661-45A7-BC30-F18E9902357C}" srcOrd="3" destOrd="0" parTransId="{32B9B4EB-D15C-417D-AE56-06DB4D3C1941}" sibTransId="{5F74AAD9-4EAF-4BF1-8A49-D2CC0F38AE85}"/>
    <dgm:cxn modelId="{BBA9645B-8959-4CDA-9640-4FD3E102B4B2}" srcId="{BA57D4CB-656A-48D4-92EC-0554AD010771}" destId="{1A639DF3-5C14-4374-977D-04FC2AFCED69}" srcOrd="2" destOrd="0" parTransId="{10CF3E76-5444-4D27-9535-6A17AE97C8E8}" sibTransId="{455BCF4B-8D05-47E9-9D67-01A2786B7813}"/>
    <dgm:cxn modelId="{FD5C2446-85B4-42ED-AE1C-23F32557F0F5}" type="presOf" srcId="{1C808388-BE01-450E-992E-71D58DA4708B}" destId="{DDDE4151-A2BB-4335-ABB5-38BF7C5C2891}" srcOrd="0" destOrd="0" presId="urn:microsoft.com/office/officeart/2005/8/layout/cycle8"/>
    <dgm:cxn modelId="{B589D747-57C4-4C26-B513-AE7C0904F883}" srcId="{BA57D4CB-656A-48D4-92EC-0554AD010771}" destId="{C1767643-B0D3-41B1-8544-6E4E10DFF9A7}" srcOrd="1" destOrd="0" parTransId="{A05E97A1-C030-4482-A91E-A84F42D19248}" sibTransId="{D001A286-33C4-40F1-820E-7089035F5E85}"/>
    <dgm:cxn modelId="{0A3D8E68-6568-4098-8296-88C244AE54BF}" srcId="{BA57D4CB-656A-48D4-92EC-0554AD010771}" destId="{1C808388-BE01-450E-992E-71D58DA4708B}" srcOrd="6" destOrd="0" parTransId="{0DBF752B-04DF-4E6F-BDEA-06AB7CE52680}" sibTransId="{3007E58F-3388-462D-BDE5-4509F083D07A}"/>
    <dgm:cxn modelId="{79B94D71-BF07-4278-A03A-BA92CAC6899E}" type="presOf" srcId="{BA57D4CB-656A-48D4-92EC-0554AD010771}" destId="{5BB56286-7534-4022-88E4-146A92D2BB59}" srcOrd="0" destOrd="0" presId="urn:microsoft.com/office/officeart/2005/8/layout/cycle8"/>
    <dgm:cxn modelId="{6897595A-5502-4A02-81FB-CC834D9A51D8}" type="presOf" srcId="{1C808388-BE01-450E-992E-71D58DA4708B}" destId="{CCB0C3D6-F32A-4A19-8D92-621EF5D6A3CC}" srcOrd="1" destOrd="0" presId="urn:microsoft.com/office/officeart/2005/8/layout/cycle8"/>
    <dgm:cxn modelId="{20479B7A-E54E-4179-B01D-F28D1F90D54D}" srcId="{BA57D4CB-656A-48D4-92EC-0554AD010771}" destId="{4F648118-FD5F-4686-8B2A-6E2DC5664605}" srcOrd="4" destOrd="0" parTransId="{623E8846-A689-4DF4-872D-7688EB39DC82}" sibTransId="{60D80859-6440-4993-90E1-7538B787F2CE}"/>
    <dgm:cxn modelId="{D9B35C84-DF9A-498E-8E3F-7AF150134540}" type="presOf" srcId="{C1767643-B0D3-41B1-8544-6E4E10DFF9A7}" destId="{DCC561EB-855A-45E8-84B0-C32294AA3E1D}" srcOrd="1" destOrd="0" presId="urn:microsoft.com/office/officeart/2005/8/layout/cycle8"/>
    <dgm:cxn modelId="{C18FDC8A-0228-47DB-AA7F-13BDE4EC3DF8}" type="presOf" srcId="{1A639DF3-5C14-4374-977D-04FC2AFCED69}" destId="{69C3B7FE-EB8B-46B6-861D-44A5DE68E9C2}" srcOrd="0" destOrd="0" presId="urn:microsoft.com/office/officeart/2005/8/layout/cycle8"/>
    <dgm:cxn modelId="{BB9B57A8-B5D6-4B74-BD37-1A25E0862EC4}" type="presOf" srcId="{4F648118-FD5F-4686-8B2A-6E2DC5664605}" destId="{23970A86-A630-4DF8-A7E7-3DF2C96A5820}" srcOrd="1" destOrd="0" presId="urn:microsoft.com/office/officeart/2005/8/layout/cycle8"/>
    <dgm:cxn modelId="{89D1AAB3-DFD4-483D-BC68-64674A5466FC}" type="presOf" srcId="{F956B501-5661-45A7-BC30-F18E9902357C}" destId="{EA1C50B5-02FC-4FC0-B0D6-A87C14C3EE98}" srcOrd="1" destOrd="0" presId="urn:microsoft.com/office/officeart/2005/8/layout/cycle8"/>
    <dgm:cxn modelId="{4BBCE5D0-36DA-4108-96B1-67F3294A2ED3}" type="presOf" srcId="{4F648118-FD5F-4686-8B2A-6E2DC5664605}" destId="{562B3FB7-C109-4F9D-AD72-75AE258A7CF6}" srcOrd="0" destOrd="0" presId="urn:microsoft.com/office/officeart/2005/8/layout/cycle8"/>
    <dgm:cxn modelId="{113E1ED6-12C9-493B-8BCF-7D57E07A570F}" type="presOf" srcId="{1460D3B4-892C-4A5E-927A-FA460A20613B}" destId="{13CAD672-AD3E-40A7-9C38-70AC2B671298}" srcOrd="1" destOrd="0" presId="urn:microsoft.com/office/officeart/2005/8/layout/cycle8"/>
    <dgm:cxn modelId="{3CFAE9E3-A9C3-4601-B2F7-6D79ACAD2332}" type="presOf" srcId="{0601185F-5212-4A59-A00A-5B8DE22E7614}" destId="{DAE07098-AD1E-48B1-AD65-F6D3F22C5C1A}" srcOrd="1" destOrd="0" presId="urn:microsoft.com/office/officeart/2005/8/layout/cycle8"/>
    <dgm:cxn modelId="{924616E9-55B4-498B-AFFD-EFC0518630E9}" type="presOf" srcId="{1A639DF3-5C14-4374-977D-04FC2AFCED69}" destId="{3C69195C-0015-4671-BCCE-E0D4DC408C75}" srcOrd="1" destOrd="0" presId="urn:microsoft.com/office/officeart/2005/8/layout/cycle8"/>
    <dgm:cxn modelId="{661C43FA-A401-437D-83AE-D7A77BCAEE4B}" type="presOf" srcId="{1460D3B4-892C-4A5E-927A-FA460A20613B}" destId="{8772B0C4-2024-4F8C-87B1-A13915E1B6C7}" srcOrd="0" destOrd="0" presId="urn:microsoft.com/office/officeart/2005/8/layout/cycle8"/>
    <dgm:cxn modelId="{343BD0FA-7894-4C43-9CCA-AD2172FAD6F7}" type="presOf" srcId="{0601185F-5212-4A59-A00A-5B8DE22E7614}" destId="{B627C6F6-74F7-4BD3-8081-9A849F82BC5E}" srcOrd="0" destOrd="0" presId="urn:microsoft.com/office/officeart/2005/8/layout/cycle8"/>
    <dgm:cxn modelId="{0443C53F-B68F-4EB7-8176-F5126A34ABBE}" type="presParOf" srcId="{5BB56286-7534-4022-88E4-146A92D2BB59}" destId="{8772B0C4-2024-4F8C-87B1-A13915E1B6C7}" srcOrd="0" destOrd="0" presId="urn:microsoft.com/office/officeart/2005/8/layout/cycle8"/>
    <dgm:cxn modelId="{D4B945B2-85F5-4795-BB08-6BAC76054561}" type="presParOf" srcId="{5BB56286-7534-4022-88E4-146A92D2BB59}" destId="{B2B7BD70-E6B3-4FD7-8A3B-D8CD46C4269A}" srcOrd="1" destOrd="0" presId="urn:microsoft.com/office/officeart/2005/8/layout/cycle8"/>
    <dgm:cxn modelId="{E7B44BB4-5105-4DE7-95BD-25CAB9D00A2C}" type="presParOf" srcId="{5BB56286-7534-4022-88E4-146A92D2BB59}" destId="{BE2FB9FB-1F63-4C8E-88CE-A0F3FD6F77F8}" srcOrd="2" destOrd="0" presId="urn:microsoft.com/office/officeart/2005/8/layout/cycle8"/>
    <dgm:cxn modelId="{2EA30273-71C9-4A44-890A-42CB26367E51}" type="presParOf" srcId="{5BB56286-7534-4022-88E4-146A92D2BB59}" destId="{13CAD672-AD3E-40A7-9C38-70AC2B671298}" srcOrd="3" destOrd="0" presId="urn:microsoft.com/office/officeart/2005/8/layout/cycle8"/>
    <dgm:cxn modelId="{056E91C3-2CF4-4124-869C-43F34B91FD3A}" type="presParOf" srcId="{5BB56286-7534-4022-88E4-146A92D2BB59}" destId="{40F37F56-C643-4333-92B1-E60E45101CBF}" srcOrd="4" destOrd="0" presId="urn:microsoft.com/office/officeart/2005/8/layout/cycle8"/>
    <dgm:cxn modelId="{59759104-B965-4562-A022-0309EA8873D8}" type="presParOf" srcId="{5BB56286-7534-4022-88E4-146A92D2BB59}" destId="{E72B1E52-2B81-4A92-9FB3-4CD5D05B945C}" srcOrd="5" destOrd="0" presId="urn:microsoft.com/office/officeart/2005/8/layout/cycle8"/>
    <dgm:cxn modelId="{AC77C451-3F9C-4771-AF1C-0197C13658EA}" type="presParOf" srcId="{5BB56286-7534-4022-88E4-146A92D2BB59}" destId="{7D7D4FE1-BB3F-4DF4-BA79-B0A0A9990455}" srcOrd="6" destOrd="0" presId="urn:microsoft.com/office/officeart/2005/8/layout/cycle8"/>
    <dgm:cxn modelId="{F0BABBFF-A054-4FA8-BFA8-3FE2E8F30EE4}" type="presParOf" srcId="{5BB56286-7534-4022-88E4-146A92D2BB59}" destId="{DCC561EB-855A-45E8-84B0-C32294AA3E1D}" srcOrd="7" destOrd="0" presId="urn:microsoft.com/office/officeart/2005/8/layout/cycle8"/>
    <dgm:cxn modelId="{2A284B99-0D79-41D2-8923-D18DFC0E8C92}" type="presParOf" srcId="{5BB56286-7534-4022-88E4-146A92D2BB59}" destId="{69C3B7FE-EB8B-46B6-861D-44A5DE68E9C2}" srcOrd="8" destOrd="0" presId="urn:microsoft.com/office/officeart/2005/8/layout/cycle8"/>
    <dgm:cxn modelId="{95A48019-1700-44CF-A135-F4697B9BCFF8}" type="presParOf" srcId="{5BB56286-7534-4022-88E4-146A92D2BB59}" destId="{BCEFE9B2-6935-4764-B9D2-04A6E3663F7B}" srcOrd="9" destOrd="0" presId="urn:microsoft.com/office/officeart/2005/8/layout/cycle8"/>
    <dgm:cxn modelId="{8F3A38F1-B37A-4C93-B35F-0C5170BEF2B8}" type="presParOf" srcId="{5BB56286-7534-4022-88E4-146A92D2BB59}" destId="{1CFDD927-297B-4D47-9802-7F442FC2552E}" srcOrd="10" destOrd="0" presId="urn:microsoft.com/office/officeart/2005/8/layout/cycle8"/>
    <dgm:cxn modelId="{736087B6-AEA7-4B20-B838-B4C5119F4EF4}" type="presParOf" srcId="{5BB56286-7534-4022-88E4-146A92D2BB59}" destId="{3C69195C-0015-4671-BCCE-E0D4DC408C75}" srcOrd="11" destOrd="0" presId="urn:microsoft.com/office/officeart/2005/8/layout/cycle8"/>
    <dgm:cxn modelId="{AC005E60-C642-402C-A623-E37F10E6F333}" type="presParOf" srcId="{5BB56286-7534-4022-88E4-146A92D2BB59}" destId="{3F4495E8-5C8E-4CF7-9E0B-ADE033B88A01}" srcOrd="12" destOrd="0" presId="urn:microsoft.com/office/officeart/2005/8/layout/cycle8"/>
    <dgm:cxn modelId="{4961776E-1B48-474D-B13A-B36FEBBB29B0}" type="presParOf" srcId="{5BB56286-7534-4022-88E4-146A92D2BB59}" destId="{54CA09DB-722B-49EA-8998-0EC0CD1D330E}" srcOrd="13" destOrd="0" presId="urn:microsoft.com/office/officeart/2005/8/layout/cycle8"/>
    <dgm:cxn modelId="{06F00DBC-30E3-4861-83F4-9C96E598E412}" type="presParOf" srcId="{5BB56286-7534-4022-88E4-146A92D2BB59}" destId="{5520FE06-1BB3-47CF-9027-34F672E561F0}" srcOrd="14" destOrd="0" presId="urn:microsoft.com/office/officeart/2005/8/layout/cycle8"/>
    <dgm:cxn modelId="{403DEBD5-97BE-42AD-8258-76F7C758AC02}" type="presParOf" srcId="{5BB56286-7534-4022-88E4-146A92D2BB59}" destId="{EA1C50B5-02FC-4FC0-B0D6-A87C14C3EE98}" srcOrd="15" destOrd="0" presId="urn:microsoft.com/office/officeart/2005/8/layout/cycle8"/>
    <dgm:cxn modelId="{65B48609-EB97-458D-9FCA-E1D2735335A8}" type="presParOf" srcId="{5BB56286-7534-4022-88E4-146A92D2BB59}" destId="{562B3FB7-C109-4F9D-AD72-75AE258A7CF6}" srcOrd="16" destOrd="0" presId="urn:microsoft.com/office/officeart/2005/8/layout/cycle8"/>
    <dgm:cxn modelId="{9C79CC64-4D58-4F5B-9CFB-77743D8151DF}" type="presParOf" srcId="{5BB56286-7534-4022-88E4-146A92D2BB59}" destId="{5A979899-7572-4605-95E0-9ED2966CA320}" srcOrd="17" destOrd="0" presId="urn:microsoft.com/office/officeart/2005/8/layout/cycle8"/>
    <dgm:cxn modelId="{4D3C4CB6-1BD5-429F-8415-32C44DDCDFF7}" type="presParOf" srcId="{5BB56286-7534-4022-88E4-146A92D2BB59}" destId="{C818E9DF-3A7C-47A7-9877-3A6B1D05BA07}" srcOrd="18" destOrd="0" presId="urn:microsoft.com/office/officeart/2005/8/layout/cycle8"/>
    <dgm:cxn modelId="{91280A7B-C3ED-4DD0-BE0B-7C0C2F229FA7}" type="presParOf" srcId="{5BB56286-7534-4022-88E4-146A92D2BB59}" destId="{23970A86-A630-4DF8-A7E7-3DF2C96A5820}" srcOrd="19" destOrd="0" presId="urn:microsoft.com/office/officeart/2005/8/layout/cycle8"/>
    <dgm:cxn modelId="{D015DB65-C6E2-4C1F-9EDE-B3C25D0A194E}" type="presParOf" srcId="{5BB56286-7534-4022-88E4-146A92D2BB59}" destId="{B627C6F6-74F7-4BD3-8081-9A849F82BC5E}" srcOrd="20" destOrd="0" presId="urn:microsoft.com/office/officeart/2005/8/layout/cycle8"/>
    <dgm:cxn modelId="{9C29C6F7-88D9-4C5C-A295-3CA4034D6803}" type="presParOf" srcId="{5BB56286-7534-4022-88E4-146A92D2BB59}" destId="{AAAE6F80-F9CA-426C-802E-B82D58EDA145}" srcOrd="21" destOrd="0" presId="urn:microsoft.com/office/officeart/2005/8/layout/cycle8"/>
    <dgm:cxn modelId="{EFF79151-BFD2-4D66-AEE6-DEC1C40963E8}" type="presParOf" srcId="{5BB56286-7534-4022-88E4-146A92D2BB59}" destId="{2B2644D4-111D-4ECF-8355-B0CBC26F5DE0}" srcOrd="22" destOrd="0" presId="urn:microsoft.com/office/officeart/2005/8/layout/cycle8"/>
    <dgm:cxn modelId="{DC134EE3-0A62-4058-A64D-10268A6E2511}" type="presParOf" srcId="{5BB56286-7534-4022-88E4-146A92D2BB59}" destId="{DAE07098-AD1E-48B1-AD65-F6D3F22C5C1A}" srcOrd="23" destOrd="0" presId="urn:microsoft.com/office/officeart/2005/8/layout/cycle8"/>
    <dgm:cxn modelId="{97E0E52E-ED73-4028-AE2F-0BCCFA04CE60}" type="presParOf" srcId="{5BB56286-7534-4022-88E4-146A92D2BB59}" destId="{DDDE4151-A2BB-4335-ABB5-38BF7C5C2891}" srcOrd="24" destOrd="0" presId="urn:microsoft.com/office/officeart/2005/8/layout/cycle8"/>
    <dgm:cxn modelId="{5032B35D-D7BC-4BF1-94B4-DF692B1E060E}" type="presParOf" srcId="{5BB56286-7534-4022-88E4-146A92D2BB59}" destId="{FA098F08-C3A2-4E1E-A0B0-31F375749568}" srcOrd="25" destOrd="0" presId="urn:microsoft.com/office/officeart/2005/8/layout/cycle8"/>
    <dgm:cxn modelId="{5F6A70E5-4562-4286-AD81-EC7275FC7513}" type="presParOf" srcId="{5BB56286-7534-4022-88E4-146A92D2BB59}" destId="{98527B0B-DC54-4B1B-B2B3-6EACE1561871}" srcOrd="26" destOrd="0" presId="urn:microsoft.com/office/officeart/2005/8/layout/cycle8"/>
    <dgm:cxn modelId="{407A8221-0660-45F5-90B5-0653371FF94D}" type="presParOf" srcId="{5BB56286-7534-4022-88E4-146A92D2BB59}" destId="{CCB0C3D6-F32A-4A19-8D92-621EF5D6A3CC}" srcOrd="27" destOrd="0" presId="urn:microsoft.com/office/officeart/2005/8/layout/cycle8"/>
    <dgm:cxn modelId="{FD40106B-4DF2-47F3-B7A2-744335922364}" type="presParOf" srcId="{5BB56286-7534-4022-88E4-146A92D2BB59}" destId="{9BF5A2A1-4B33-4332-A795-26703BF31F16}" srcOrd="28" destOrd="0" presId="urn:microsoft.com/office/officeart/2005/8/layout/cycle8"/>
    <dgm:cxn modelId="{AE86B95E-A5E6-4B7E-AB36-6A08726CF221}" type="presParOf" srcId="{5BB56286-7534-4022-88E4-146A92D2BB59}" destId="{E0FA9C5A-4858-40ED-BA36-A1F1D54F97B5}" srcOrd="29" destOrd="0" presId="urn:microsoft.com/office/officeart/2005/8/layout/cycle8"/>
    <dgm:cxn modelId="{D450C2D5-F0F2-4582-9977-6A883E68133C}" type="presParOf" srcId="{5BB56286-7534-4022-88E4-146A92D2BB59}" destId="{EFA7FB5A-21E1-4BED-8680-8F65AB1475B2}" srcOrd="30" destOrd="0" presId="urn:microsoft.com/office/officeart/2005/8/layout/cycle8"/>
    <dgm:cxn modelId="{D0001EA6-E527-4A42-BA2F-8F075AA74B0C}" type="presParOf" srcId="{5BB56286-7534-4022-88E4-146A92D2BB59}" destId="{B4A6D967-C763-4765-9601-91E608296930}" srcOrd="31" destOrd="0" presId="urn:microsoft.com/office/officeart/2005/8/layout/cycle8"/>
    <dgm:cxn modelId="{50B89B60-54C4-40F5-BB14-4390863724DE}" type="presParOf" srcId="{5BB56286-7534-4022-88E4-146A92D2BB59}" destId="{F80BD9AC-906D-4E30-813C-81DEF9E620C9}" srcOrd="32" destOrd="0" presId="urn:microsoft.com/office/officeart/2005/8/layout/cycle8"/>
    <dgm:cxn modelId="{38B4B173-A1F6-4ADD-8FB7-95C61DE56FE3}" type="presParOf" srcId="{5BB56286-7534-4022-88E4-146A92D2BB59}" destId="{8365B433-87B1-4FCD-BEDD-ED4C0C2E138A}" srcOrd="33" destOrd="0" presId="urn:microsoft.com/office/officeart/2005/8/layout/cycle8"/>
    <dgm:cxn modelId="{CA7A104E-7CD2-4A12-B165-42A998E96F7C}" type="presParOf" srcId="{5BB56286-7534-4022-88E4-146A92D2BB59}" destId="{61ACFE0E-B163-408B-8AA8-FFEC4BCA95B7}"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A4C055-EF35-49CE-AF2F-30ACDBE0DDD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it-IT"/>
        </a:p>
      </dgm:t>
    </dgm:pt>
    <dgm:pt modelId="{B750E3B5-417B-411E-A95F-3B118D4C59CE}">
      <dgm:prSet phldrT="[Testo]"/>
      <dgm:spPr/>
      <dgm:t>
        <a:bodyPr/>
        <a:lstStyle/>
        <a:p>
          <a:pPr algn="l"/>
          <a:r>
            <a:rPr lang="it-IT">
              <a:latin typeface="Titillium Web" panose="00000500000000000000" pitchFamily="2" charset="0"/>
            </a:rPr>
            <a:t>Dublin Core™ [2]</a:t>
          </a:r>
          <a:endParaRPr lang="it-IT" dirty="0">
            <a:latin typeface="Titillium Web" panose="00000500000000000000" pitchFamily="2" charset="0"/>
          </a:endParaRPr>
        </a:p>
      </dgm:t>
    </dgm:pt>
    <dgm:pt modelId="{7F0F03C6-82E4-421F-B86A-3A6A941B031D}" type="parTrans" cxnId="{967599E1-9A4B-4578-B7CB-DE1B3118B0AF}">
      <dgm:prSet/>
      <dgm:spPr/>
      <dgm:t>
        <a:bodyPr/>
        <a:lstStyle/>
        <a:p>
          <a:pPr algn="l"/>
          <a:endParaRPr lang="it-IT">
            <a:latin typeface="Titillium Web" panose="00000500000000000000" pitchFamily="2" charset="0"/>
          </a:endParaRPr>
        </a:p>
      </dgm:t>
    </dgm:pt>
    <dgm:pt modelId="{6A9BEE3B-0F40-4CDD-B2C0-2A09FB790381}" type="sibTrans" cxnId="{967599E1-9A4B-4578-B7CB-DE1B3118B0AF}">
      <dgm:prSet/>
      <dgm:spPr/>
      <dgm:t>
        <a:bodyPr/>
        <a:lstStyle/>
        <a:p>
          <a:pPr algn="l"/>
          <a:endParaRPr lang="it-IT">
            <a:latin typeface="Titillium Web" panose="00000500000000000000" pitchFamily="2" charset="0"/>
          </a:endParaRPr>
        </a:p>
      </dgm:t>
    </dgm:pt>
    <dgm:pt modelId="{586EEAAB-4FDD-46A7-8051-890D62C087DA}">
      <dgm:prSet phldrT="[Testo]"/>
      <dgm:spPr/>
      <dgm:t>
        <a:bodyPr/>
        <a:lstStyle/>
        <a:p>
          <a:pPr algn="l"/>
          <a:r>
            <a:rPr lang="it-IT" dirty="0">
              <a:latin typeface="Titillium Web" panose="00000500000000000000" pitchFamily="2" charset="0"/>
            </a:rPr>
            <a:t>SIOC Core </a:t>
          </a:r>
          <a:r>
            <a:rPr lang="it-IT" dirty="0" err="1">
              <a:latin typeface="Titillium Web" panose="00000500000000000000" pitchFamily="2" charset="0"/>
            </a:rPr>
            <a:t>Ontology</a:t>
          </a:r>
          <a:r>
            <a:rPr lang="it-IT" dirty="0">
              <a:latin typeface="Titillium Web" panose="00000500000000000000" pitchFamily="2" charset="0"/>
            </a:rPr>
            <a:t> </a:t>
          </a:r>
          <a:r>
            <a:rPr lang="it-IT" dirty="0" err="1">
              <a:latin typeface="Titillium Web" panose="00000500000000000000" pitchFamily="2" charset="0"/>
            </a:rPr>
            <a:t>Specification</a:t>
          </a:r>
          <a:r>
            <a:rPr lang="it-IT" dirty="0">
              <a:latin typeface="Titillium Web" panose="00000500000000000000" pitchFamily="2" charset="0"/>
            </a:rPr>
            <a:t> [3]	</a:t>
          </a:r>
        </a:p>
      </dgm:t>
    </dgm:pt>
    <dgm:pt modelId="{4012AD9A-2BFF-4041-A5A8-3B7E3DC3186F}" type="sibTrans" cxnId="{160C9EAA-D1DC-4A1D-929E-8E7760062A63}">
      <dgm:prSet/>
      <dgm:spPr/>
      <dgm:t>
        <a:bodyPr/>
        <a:lstStyle/>
        <a:p>
          <a:pPr algn="l"/>
          <a:endParaRPr lang="it-IT">
            <a:latin typeface="Titillium Web" panose="00000500000000000000" pitchFamily="2" charset="0"/>
          </a:endParaRPr>
        </a:p>
      </dgm:t>
    </dgm:pt>
    <dgm:pt modelId="{2A268E84-C581-4075-A6D6-13FF446B935C}" type="parTrans" cxnId="{160C9EAA-D1DC-4A1D-929E-8E7760062A63}">
      <dgm:prSet/>
      <dgm:spPr/>
      <dgm:t>
        <a:bodyPr/>
        <a:lstStyle/>
        <a:p>
          <a:pPr algn="l"/>
          <a:endParaRPr lang="it-IT">
            <a:latin typeface="Titillium Web" panose="00000500000000000000" pitchFamily="2" charset="0"/>
          </a:endParaRPr>
        </a:p>
      </dgm:t>
    </dgm:pt>
    <dgm:pt modelId="{5C8EDEEB-5BEF-49EE-AD64-D5E096575D45}">
      <dgm:prSet phldrT="[Testo]"/>
      <dgm:spPr/>
      <dgm:t>
        <a:bodyPr/>
        <a:lstStyle/>
        <a:p>
          <a:pPr algn="l"/>
          <a:r>
            <a:rPr lang="it-IT" dirty="0">
              <a:latin typeface="Titillium Web" panose="00000500000000000000" pitchFamily="2" charset="0"/>
            </a:rPr>
            <a:t>FOAF [4]</a:t>
          </a:r>
        </a:p>
      </dgm:t>
    </dgm:pt>
    <dgm:pt modelId="{4C46C0CA-4F30-48BF-8AA2-55F008A7C9F5}" type="sibTrans" cxnId="{2CCB0470-9A15-4BC1-A871-51232FB636FC}">
      <dgm:prSet/>
      <dgm:spPr/>
      <dgm:t>
        <a:bodyPr/>
        <a:lstStyle/>
        <a:p>
          <a:pPr algn="l"/>
          <a:endParaRPr lang="it-IT">
            <a:latin typeface="Titillium Web" panose="00000500000000000000" pitchFamily="2" charset="0"/>
          </a:endParaRPr>
        </a:p>
      </dgm:t>
    </dgm:pt>
    <dgm:pt modelId="{1763EF1D-89DE-4FEA-9031-9F7DDED623C3}" type="parTrans" cxnId="{2CCB0470-9A15-4BC1-A871-51232FB636FC}">
      <dgm:prSet/>
      <dgm:spPr/>
      <dgm:t>
        <a:bodyPr/>
        <a:lstStyle/>
        <a:p>
          <a:pPr algn="l"/>
          <a:endParaRPr lang="it-IT">
            <a:latin typeface="Titillium Web" panose="00000500000000000000" pitchFamily="2" charset="0"/>
          </a:endParaRPr>
        </a:p>
      </dgm:t>
    </dgm:pt>
    <dgm:pt modelId="{CA5F3AE8-7F25-4593-B99F-F7EBC0F6E677}">
      <dgm:prSet phldrT="[Testo]"/>
      <dgm:spPr/>
      <dgm:t>
        <a:bodyPr/>
        <a:lstStyle/>
        <a:p>
          <a:pPr algn="l"/>
          <a:r>
            <a:rPr lang="it-IT" dirty="0">
              <a:latin typeface="Titillium Web" panose="00000500000000000000" pitchFamily="2" charset="0"/>
            </a:rPr>
            <a:t>The Software </a:t>
          </a:r>
          <a:r>
            <a:rPr lang="it-IT" dirty="0" err="1">
              <a:latin typeface="Titillium Web" panose="00000500000000000000" pitchFamily="2" charset="0"/>
            </a:rPr>
            <a:t>Description</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[5]</a:t>
          </a:r>
        </a:p>
      </dgm:t>
    </dgm:pt>
    <dgm:pt modelId="{EC4DE9DE-49D2-4B76-BD95-55213369DA98}" type="sibTrans" cxnId="{7BCF9151-3B58-4A27-9965-F63ECFDCE0D3}">
      <dgm:prSet/>
      <dgm:spPr/>
      <dgm:t>
        <a:bodyPr/>
        <a:lstStyle/>
        <a:p>
          <a:pPr algn="l"/>
          <a:endParaRPr lang="it-IT">
            <a:latin typeface="Titillium Web" panose="00000500000000000000" pitchFamily="2" charset="0"/>
          </a:endParaRPr>
        </a:p>
      </dgm:t>
    </dgm:pt>
    <dgm:pt modelId="{F77300C2-16DF-4892-97C8-0617F2533813}" type="parTrans" cxnId="{7BCF9151-3B58-4A27-9965-F63ECFDCE0D3}">
      <dgm:prSet/>
      <dgm:spPr/>
      <dgm:t>
        <a:bodyPr/>
        <a:lstStyle/>
        <a:p>
          <a:pPr algn="l"/>
          <a:endParaRPr lang="it-IT">
            <a:latin typeface="Titillium Web" panose="00000500000000000000" pitchFamily="2" charset="0"/>
          </a:endParaRPr>
        </a:p>
      </dgm:t>
    </dgm:pt>
    <dgm:pt modelId="{B96CB40B-E47C-493B-B0D0-C8F45923FCFE}">
      <dgm:prSet phldrT="[Testo]"/>
      <dgm:spPr/>
      <dgm:t>
        <a:bodyPr/>
        <a:lstStyle/>
        <a:p>
          <a:pPr algn="l"/>
          <a:r>
            <a:rPr lang="it-IT" dirty="0" err="1">
              <a:latin typeface="Titillium Web" panose="00000500000000000000" pitchFamily="2" charset="0"/>
            </a:rPr>
            <a:t>DBpedia</a:t>
          </a:r>
          <a:r>
            <a:rPr lang="it-IT" dirty="0">
              <a:latin typeface="Titillium Web" panose="00000500000000000000" pitchFamily="2" charset="0"/>
            </a:rPr>
            <a:t> [6]</a:t>
          </a:r>
        </a:p>
      </dgm:t>
    </dgm:pt>
    <dgm:pt modelId="{CC987628-450E-4563-B6E7-E3A332C14B48}" type="sibTrans" cxnId="{97DD960D-8966-41DA-BFDA-0F63394A631A}">
      <dgm:prSet/>
      <dgm:spPr/>
      <dgm:t>
        <a:bodyPr/>
        <a:lstStyle/>
        <a:p>
          <a:pPr algn="l"/>
          <a:endParaRPr lang="it-IT">
            <a:latin typeface="Titillium Web" panose="00000500000000000000" pitchFamily="2" charset="0"/>
          </a:endParaRPr>
        </a:p>
      </dgm:t>
    </dgm:pt>
    <dgm:pt modelId="{414B3AB1-D3AE-49F4-9E10-14A5BBF3207F}" type="parTrans" cxnId="{97DD960D-8966-41DA-BFDA-0F63394A631A}">
      <dgm:prSet/>
      <dgm:spPr/>
      <dgm:t>
        <a:bodyPr/>
        <a:lstStyle/>
        <a:p>
          <a:pPr algn="l"/>
          <a:endParaRPr lang="it-IT">
            <a:latin typeface="Titillium Web" panose="00000500000000000000" pitchFamily="2" charset="0"/>
          </a:endParaRPr>
        </a:p>
      </dgm:t>
    </dgm:pt>
    <dgm:pt modelId="{7600280E-27A3-4918-8285-7E4762D2F160}">
      <dgm:prSet phldrT="[Testo]"/>
      <dgm:spPr/>
      <dgm:t>
        <a:bodyPr/>
        <a:lstStyle/>
        <a:p>
          <a:pPr algn="l"/>
          <a:r>
            <a:rPr lang="it-IT" dirty="0" err="1">
              <a:latin typeface="Titillium Web" panose="00000500000000000000" pitchFamily="2" charset="0"/>
            </a:rPr>
            <a:t>Informatics</a:t>
          </a:r>
          <a:r>
            <a:rPr lang="it-IT" dirty="0">
              <a:latin typeface="Titillium Web" panose="00000500000000000000" pitchFamily="2" charset="0"/>
            </a:rPr>
            <a:t> </a:t>
          </a:r>
          <a:r>
            <a:rPr lang="it-IT" dirty="0" err="1">
              <a:latin typeface="Titillium Web" panose="00000500000000000000" pitchFamily="2" charset="0"/>
            </a:rPr>
            <a:t>Research</a:t>
          </a:r>
          <a:r>
            <a:rPr lang="it-IT" dirty="0">
              <a:latin typeface="Titillium Web" panose="00000500000000000000" pitchFamily="2" charset="0"/>
            </a:rPr>
            <a:t> </a:t>
          </a:r>
          <a:r>
            <a:rPr lang="it-IT" dirty="0" err="1">
              <a:latin typeface="Titillium Web" panose="00000500000000000000" pitchFamily="2" charset="0"/>
            </a:rPr>
            <a:t>Artifacts</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[7]</a:t>
          </a:r>
        </a:p>
      </dgm:t>
    </dgm:pt>
    <dgm:pt modelId="{BC58C040-7AFD-4A6E-A806-E763E4A416B7}" type="sibTrans" cxnId="{6B719778-AAEA-4559-9C70-D8BEDE646F1C}">
      <dgm:prSet/>
      <dgm:spPr/>
      <dgm:t>
        <a:bodyPr/>
        <a:lstStyle/>
        <a:p>
          <a:pPr algn="l"/>
          <a:endParaRPr lang="it-IT">
            <a:latin typeface="Titillium Web" panose="00000500000000000000" pitchFamily="2" charset="0"/>
          </a:endParaRPr>
        </a:p>
      </dgm:t>
    </dgm:pt>
    <dgm:pt modelId="{1F1C8AE5-BCEC-47D4-89FA-364DA4F9842A}" type="parTrans" cxnId="{6B719778-AAEA-4559-9C70-D8BEDE646F1C}">
      <dgm:prSet/>
      <dgm:spPr/>
      <dgm:t>
        <a:bodyPr/>
        <a:lstStyle/>
        <a:p>
          <a:pPr algn="l"/>
          <a:endParaRPr lang="it-IT">
            <a:latin typeface="Titillium Web" panose="00000500000000000000" pitchFamily="2" charset="0"/>
          </a:endParaRPr>
        </a:p>
      </dgm:t>
    </dgm:pt>
    <dgm:pt modelId="{F138A1C1-FE1C-4135-AE29-19760C0960FD}">
      <dgm:prSet phldrT="[Testo]"/>
      <dgm:spPr/>
      <dgm:t>
        <a:bodyPr/>
        <a:lstStyle/>
        <a:p>
          <a:pPr algn="l"/>
          <a:r>
            <a:rPr lang="en-US" dirty="0">
              <a:latin typeface="Titillium Web" panose="00000500000000000000" pitchFamily="2" charset="0"/>
            </a:rPr>
            <a:t>FRAPO, the Funding, Research Administration and Projects Ontology [8</a:t>
          </a:r>
          <a:r>
            <a:rPr lang="it-IT" dirty="0">
              <a:latin typeface="Titillium Web" panose="00000500000000000000" pitchFamily="2" charset="0"/>
            </a:rPr>
            <a:t>]</a:t>
          </a:r>
        </a:p>
      </dgm:t>
    </dgm:pt>
    <dgm:pt modelId="{55EF7578-252B-4F01-857D-0BFF54B96A4D}" type="sibTrans" cxnId="{E9DD6A0D-6F69-4D2E-B816-6DE4B03B1FF1}">
      <dgm:prSet/>
      <dgm:spPr/>
      <dgm:t>
        <a:bodyPr/>
        <a:lstStyle/>
        <a:p>
          <a:pPr algn="l"/>
          <a:endParaRPr lang="it-IT">
            <a:latin typeface="Titillium Web" panose="00000500000000000000" pitchFamily="2" charset="0"/>
          </a:endParaRPr>
        </a:p>
      </dgm:t>
    </dgm:pt>
    <dgm:pt modelId="{5315A770-F03B-435D-83BD-62FD57C3FB2B}" type="parTrans" cxnId="{E9DD6A0D-6F69-4D2E-B816-6DE4B03B1FF1}">
      <dgm:prSet/>
      <dgm:spPr/>
      <dgm:t>
        <a:bodyPr/>
        <a:lstStyle/>
        <a:p>
          <a:pPr algn="l"/>
          <a:endParaRPr lang="it-IT">
            <a:latin typeface="Titillium Web" panose="00000500000000000000" pitchFamily="2" charset="0"/>
          </a:endParaRPr>
        </a:p>
      </dgm:t>
    </dgm:pt>
    <dgm:pt modelId="{E63D019F-6692-4786-B5A4-6EC42DB72158}" type="pres">
      <dgm:prSet presAssocID="{2FA4C055-EF35-49CE-AF2F-30ACDBE0DDD1}" presName="Name0" presStyleCnt="0">
        <dgm:presLayoutVars>
          <dgm:chMax val="7"/>
          <dgm:chPref val="7"/>
          <dgm:dir/>
        </dgm:presLayoutVars>
      </dgm:prSet>
      <dgm:spPr/>
    </dgm:pt>
    <dgm:pt modelId="{50CFA906-15BE-453D-B718-29DED2F01F1B}" type="pres">
      <dgm:prSet presAssocID="{2FA4C055-EF35-49CE-AF2F-30ACDBE0DDD1}" presName="Name1" presStyleCnt="0"/>
      <dgm:spPr/>
    </dgm:pt>
    <dgm:pt modelId="{1ADA03D7-0701-46F7-9EDD-7637F9FA0E36}" type="pres">
      <dgm:prSet presAssocID="{2FA4C055-EF35-49CE-AF2F-30ACDBE0DDD1}" presName="cycle" presStyleCnt="0"/>
      <dgm:spPr/>
    </dgm:pt>
    <dgm:pt modelId="{C2A206D3-4337-4C08-A01B-2006FF59DDA9}" type="pres">
      <dgm:prSet presAssocID="{2FA4C055-EF35-49CE-AF2F-30ACDBE0DDD1}" presName="srcNode" presStyleLbl="node1" presStyleIdx="0" presStyleCnt="7"/>
      <dgm:spPr/>
    </dgm:pt>
    <dgm:pt modelId="{2B91D4F9-89C7-483B-84F0-B28679EE9DD9}" type="pres">
      <dgm:prSet presAssocID="{2FA4C055-EF35-49CE-AF2F-30ACDBE0DDD1}" presName="conn" presStyleLbl="parChTrans1D2" presStyleIdx="0" presStyleCnt="1"/>
      <dgm:spPr/>
    </dgm:pt>
    <dgm:pt modelId="{5C6E6E49-0731-47C6-9918-610C3BF3BA8F}" type="pres">
      <dgm:prSet presAssocID="{2FA4C055-EF35-49CE-AF2F-30ACDBE0DDD1}" presName="extraNode" presStyleLbl="node1" presStyleIdx="0" presStyleCnt="7"/>
      <dgm:spPr/>
    </dgm:pt>
    <dgm:pt modelId="{75F87D01-B57B-4FE0-B223-E1EF94ED406B}" type="pres">
      <dgm:prSet presAssocID="{2FA4C055-EF35-49CE-AF2F-30ACDBE0DDD1}" presName="dstNode" presStyleLbl="node1" presStyleIdx="0" presStyleCnt="7"/>
      <dgm:spPr/>
    </dgm:pt>
    <dgm:pt modelId="{BEF12C9F-C44A-43D4-B29D-BACBA3162713}" type="pres">
      <dgm:prSet presAssocID="{B750E3B5-417B-411E-A95F-3B118D4C59CE}" presName="text_1" presStyleLbl="node1" presStyleIdx="0" presStyleCnt="7">
        <dgm:presLayoutVars>
          <dgm:bulletEnabled val="1"/>
        </dgm:presLayoutVars>
      </dgm:prSet>
      <dgm:spPr/>
    </dgm:pt>
    <dgm:pt modelId="{98A2602D-A1C8-4A42-99AD-AAA98DA1D29F}" type="pres">
      <dgm:prSet presAssocID="{B750E3B5-417B-411E-A95F-3B118D4C59CE}" presName="accent_1" presStyleCnt="0"/>
      <dgm:spPr/>
    </dgm:pt>
    <dgm:pt modelId="{73AC7BAC-EDEB-49F1-8EA3-5143A1FF15C7}" type="pres">
      <dgm:prSet presAssocID="{B750E3B5-417B-411E-A95F-3B118D4C59CE}" presName="accentRepeatNode" presStyleLbl="solidFgAcc1" presStyleIdx="0" presStyleCnt="7"/>
      <dgm:spPr>
        <a:blipFill rotWithShape="0">
          <a:blip xmlns:r="http://schemas.openxmlformats.org/officeDocument/2006/relationships" r:embed="rId1"/>
          <a:srcRect/>
          <a:stretch>
            <a:fillRect/>
          </a:stretch>
        </a:blipFill>
      </dgm:spPr>
    </dgm:pt>
    <dgm:pt modelId="{31CC1B8B-4F97-48BE-84C9-AB2E788877FE}" type="pres">
      <dgm:prSet presAssocID="{586EEAAB-4FDD-46A7-8051-890D62C087DA}" presName="text_2" presStyleLbl="node1" presStyleIdx="1" presStyleCnt="7">
        <dgm:presLayoutVars>
          <dgm:bulletEnabled val="1"/>
        </dgm:presLayoutVars>
      </dgm:prSet>
      <dgm:spPr/>
    </dgm:pt>
    <dgm:pt modelId="{37141A5F-068E-4A12-9608-D4649107401B}" type="pres">
      <dgm:prSet presAssocID="{586EEAAB-4FDD-46A7-8051-890D62C087DA}" presName="accent_2" presStyleCnt="0"/>
      <dgm:spPr/>
    </dgm:pt>
    <dgm:pt modelId="{51CCC6B0-C102-427E-902E-2F161B02575B}" type="pres">
      <dgm:prSet presAssocID="{586EEAAB-4FDD-46A7-8051-890D62C087DA}" presName="accentRepeatNode" presStyleLbl="solidFgAcc1" presStyleIdx="1" presStyleCnt="7"/>
      <dgm:spPr>
        <a:blipFill rotWithShape="0">
          <a:blip xmlns:r="http://schemas.openxmlformats.org/officeDocument/2006/relationships" r:embed="rId2"/>
          <a:srcRect/>
          <a:stretch>
            <a:fillRect t="-8000" b="-8000"/>
          </a:stretch>
        </a:blipFill>
      </dgm:spPr>
    </dgm:pt>
    <dgm:pt modelId="{EA572FAE-E704-47E1-9D61-ACFF981C62A0}" type="pres">
      <dgm:prSet presAssocID="{5C8EDEEB-5BEF-49EE-AD64-D5E096575D45}" presName="text_3" presStyleLbl="node1" presStyleIdx="2" presStyleCnt="7">
        <dgm:presLayoutVars>
          <dgm:bulletEnabled val="1"/>
        </dgm:presLayoutVars>
      </dgm:prSet>
      <dgm:spPr/>
    </dgm:pt>
    <dgm:pt modelId="{535E8626-8923-4A52-A933-B11F59E50A4C}" type="pres">
      <dgm:prSet presAssocID="{5C8EDEEB-5BEF-49EE-AD64-D5E096575D45}" presName="accent_3" presStyleCnt="0"/>
      <dgm:spPr/>
    </dgm:pt>
    <dgm:pt modelId="{CA942E76-4A59-4BED-80BB-4428CA058BDE}" type="pres">
      <dgm:prSet presAssocID="{5C8EDEEB-5BEF-49EE-AD64-D5E096575D45}" presName="accentRepeatNode" presStyleLbl="solidFgAcc1" presStyleIdx="2" presStyleCnt="7"/>
      <dgm:spPr>
        <a:blipFill rotWithShape="0">
          <a:blip xmlns:r="http://schemas.openxmlformats.org/officeDocument/2006/relationships" r:embed="rId3"/>
          <a:srcRect/>
          <a:stretch>
            <a:fillRect l="-21000" r="-21000"/>
          </a:stretch>
        </a:blipFill>
      </dgm:spPr>
    </dgm:pt>
    <dgm:pt modelId="{629EF91E-E78F-476C-B563-7DF3B0F90944}" type="pres">
      <dgm:prSet presAssocID="{CA5F3AE8-7F25-4593-B99F-F7EBC0F6E677}" presName="text_4" presStyleLbl="node1" presStyleIdx="3" presStyleCnt="7">
        <dgm:presLayoutVars>
          <dgm:bulletEnabled val="1"/>
        </dgm:presLayoutVars>
      </dgm:prSet>
      <dgm:spPr/>
    </dgm:pt>
    <dgm:pt modelId="{089978EC-B855-4B8E-A6F8-C3C9CCA9153A}" type="pres">
      <dgm:prSet presAssocID="{CA5F3AE8-7F25-4593-B99F-F7EBC0F6E677}" presName="accent_4" presStyleCnt="0"/>
      <dgm:spPr/>
    </dgm:pt>
    <dgm:pt modelId="{675FCCA8-A0A4-4FC4-847A-36205C7F7346}" type="pres">
      <dgm:prSet presAssocID="{CA5F3AE8-7F25-4593-B99F-F7EBC0F6E677}" presName="accentRepeatNode" presStyleLbl="solidFgAcc1" presStyleIdx="3" presStyleCnt="7"/>
      <dgm:spPr>
        <a:blipFill rotWithShape="0">
          <a:blip xmlns:r="http://schemas.openxmlformats.org/officeDocument/2006/relationships" r:embed="rId4"/>
          <a:srcRect/>
          <a:stretch>
            <a:fillRect/>
          </a:stretch>
        </a:blipFill>
      </dgm:spPr>
    </dgm:pt>
    <dgm:pt modelId="{6042949E-0937-436F-B39F-4E0DE5769F58}" type="pres">
      <dgm:prSet presAssocID="{B96CB40B-E47C-493B-B0D0-C8F45923FCFE}" presName="text_5" presStyleLbl="node1" presStyleIdx="4" presStyleCnt="7">
        <dgm:presLayoutVars>
          <dgm:bulletEnabled val="1"/>
        </dgm:presLayoutVars>
      </dgm:prSet>
      <dgm:spPr/>
    </dgm:pt>
    <dgm:pt modelId="{F0D93DBA-4869-4173-AB6D-77701CA8F6C1}" type="pres">
      <dgm:prSet presAssocID="{B96CB40B-E47C-493B-B0D0-C8F45923FCFE}" presName="accent_5" presStyleCnt="0"/>
      <dgm:spPr/>
    </dgm:pt>
    <dgm:pt modelId="{4B8EF908-246B-4928-B828-DC0CBCF1E532}" type="pres">
      <dgm:prSet presAssocID="{B96CB40B-E47C-493B-B0D0-C8F45923FCFE}" presName="accentRepeatNode" presStyleLbl="solidFgAcc1" presStyleIdx="4" presStyleCnt="7"/>
      <dgm:spPr>
        <a:blipFill rotWithShape="0">
          <a:blip xmlns:r="http://schemas.openxmlformats.org/officeDocument/2006/relationships" r:embed="rId5"/>
          <a:srcRect/>
          <a:stretch>
            <a:fillRect/>
          </a:stretch>
        </a:blipFill>
      </dgm:spPr>
    </dgm:pt>
    <dgm:pt modelId="{9A86D381-8C66-4494-9300-D5D1A6590956}" type="pres">
      <dgm:prSet presAssocID="{7600280E-27A3-4918-8285-7E4762D2F160}" presName="text_6" presStyleLbl="node1" presStyleIdx="5" presStyleCnt="7">
        <dgm:presLayoutVars>
          <dgm:bulletEnabled val="1"/>
        </dgm:presLayoutVars>
      </dgm:prSet>
      <dgm:spPr/>
    </dgm:pt>
    <dgm:pt modelId="{119B0C21-E6D1-4DA7-A20D-A23CC74A2892}" type="pres">
      <dgm:prSet presAssocID="{7600280E-27A3-4918-8285-7E4762D2F160}" presName="accent_6" presStyleCnt="0"/>
      <dgm:spPr/>
    </dgm:pt>
    <dgm:pt modelId="{6698D7D3-2004-440E-8247-F8A43E5F0045}" type="pres">
      <dgm:prSet presAssocID="{7600280E-27A3-4918-8285-7E4762D2F160}" presName="accentRepeatNode" presStyleLbl="solidFgAcc1" presStyleIdx="5" presStyleCnt="7"/>
      <dgm:spPr>
        <a:blipFill rotWithShape="0">
          <a:blip xmlns:r="http://schemas.openxmlformats.org/officeDocument/2006/relationships" r:embed="rId6"/>
          <a:srcRect/>
          <a:stretch>
            <a:fillRect/>
          </a:stretch>
        </a:blipFill>
      </dgm:spPr>
    </dgm:pt>
    <dgm:pt modelId="{E61D1385-875F-4ED0-86DC-7A607ACD5792}" type="pres">
      <dgm:prSet presAssocID="{F138A1C1-FE1C-4135-AE29-19760C0960FD}" presName="text_7" presStyleLbl="node1" presStyleIdx="6" presStyleCnt="7">
        <dgm:presLayoutVars>
          <dgm:bulletEnabled val="1"/>
        </dgm:presLayoutVars>
      </dgm:prSet>
      <dgm:spPr/>
    </dgm:pt>
    <dgm:pt modelId="{1D55CADC-2FEC-4FB3-811C-8442DDA99D00}" type="pres">
      <dgm:prSet presAssocID="{F138A1C1-FE1C-4135-AE29-19760C0960FD}" presName="accent_7" presStyleCnt="0"/>
      <dgm:spPr/>
    </dgm:pt>
    <dgm:pt modelId="{492CD397-FADC-4C6E-BDEC-E1FBFD91F1BA}" type="pres">
      <dgm:prSet presAssocID="{F138A1C1-FE1C-4135-AE29-19760C0960FD}" presName="accentRepeatNode" presStyleLbl="solidFgAcc1" presStyleIdx="6" presStyleCnt="7"/>
      <dgm:spPr>
        <a:blipFill rotWithShape="0">
          <a:blip xmlns:r="http://schemas.openxmlformats.org/officeDocument/2006/relationships" r:embed="rId7"/>
          <a:srcRect/>
          <a:stretch>
            <a:fillRect/>
          </a:stretch>
        </a:blipFill>
      </dgm:spPr>
    </dgm:pt>
  </dgm:ptLst>
  <dgm:cxnLst>
    <dgm:cxn modelId="{E9DD6A0D-6F69-4D2E-B816-6DE4B03B1FF1}" srcId="{2FA4C055-EF35-49CE-AF2F-30ACDBE0DDD1}" destId="{F138A1C1-FE1C-4135-AE29-19760C0960FD}" srcOrd="6" destOrd="0" parTransId="{5315A770-F03B-435D-83BD-62FD57C3FB2B}" sibTransId="{55EF7578-252B-4F01-857D-0BFF54B96A4D}"/>
    <dgm:cxn modelId="{97DD960D-8966-41DA-BFDA-0F63394A631A}" srcId="{2FA4C055-EF35-49CE-AF2F-30ACDBE0DDD1}" destId="{B96CB40B-E47C-493B-B0D0-C8F45923FCFE}" srcOrd="4" destOrd="0" parTransId="{414B3AB1-D3AE-49F4-9E10-14A5BBF3207F}" sibTransId="{CC987628-450E-4563-B6E7-E3A332C14B48}"/>
    <dgm:cxn modelId="{EC6EA548-DD7B-4B8A-99DC-A39FE6123957}" type="presOf" srcId="{5C8EDEEB-5BEF-49EE-AD64-D5E096575D45}" destId="{EA572FAE-E704-47E1-9D61-ACFF981C62A0}" srcOrd="0" destOrd="0" presId="urn:microsoft.com/office/officeart/2008/layout/VerticalCurvedList"/>
    <dgm:cxn modelId="{2CCB0470-9A15-4BC1-A871-51232FB636FC}" srcId="{2FA4C055-EF35-49CE-AF2F-30ACDBE0DDD1}" destId="{5C8EDEEB-5BEF-49EE-AD64-D5E096575D45}" srcOrd="2" destOrd="0" parTransId="{1763EF1D-89DE-4FEA-9031-9F7DDED623C3}" sibTransId="{4C46C0CA-4F30-48BF-8AA2-55F008A7C9F5}"/>
    <dgm:cxn modelId="{7BCF9151-3B58-4A27-9965-F63ECFDCE0D3}" srcId="{2FA4C055-EF35-49CE-AF2F-30ACDBE0DDD1}" destId="{CA5F3AE8-7F25-4593-B99F-F7EBC0F6E677}" srcOrd="3" destOrd="0" parTransId="{F77300C2-16DF-4892-97C8-0617F2533813}" sibTransId="{EC4DE9DE-49D2-4B76-BD95-55213369DA98}"/>
    <dgm:cxn modelId="{6B719778-AAEA-4559-9C70-D8BEDE646F1C}" srcId="{2FA4C055-EF35-49CE-AF2F-30ACDBE0DDD1}" destId="{7600280E-27A3-4918-8285-7E4762D2F160}" srcOrd="5" destOrd="0" parTransId="{1F1C8AE5-BCEC-47D4-89FA-364DA4F9842A}" sibTransId="{BC58C040-7AFD-4A6E-A806-E763E4A416B7}"/>
    <dgm:cxn modelId="{0AD5C784-F036-4B48-B81F-84C20190E8D8}" type="presOf" srcId="{7600280E-27A3-4918-8285-7E4762D2F160}" destId="{9A86D381-8C66-4494-9300-D5D1A6590956}" srcOrd="0" destOrd="0" presId="urn:microsoft.com/office/officeart/2008/layout/VerticalCurvedList"/>
    <dgm:cxn modelId="{8016F987-3735-49DD-838E-876650217073}" type="presOf" srcId="{586EEAAB-4FDD-46A7-8051-890D62C087DA}" destId="{31CC1B8B-4F97-48BE-84C9-AB2E788877FE}" srcOrd="0" destOrd="0" presId="urn:microsoft.com/office/officeart/2008/layout/VerticalCurvedList"/>
    <dgm:cxn modelId="{10C3EB90-04F6-41FC-80B1-E4191D8C53A1}" type="presOf" srcId="{CA5F3AE8-7F25-4593-B99F-F7EBC0F6E677}" destId="{629EF91E-E78F-476C-B563-7DF3B0F90944}" srcOrd="0" destOrd="0" presId="urn:microsoft.com/office/officeart/2008/layout/VerticalCurvedList"/>
    <dgm:cxn modelId="{160C9EAA-D1DC-4A1D-929E-8E7760062A63}" srcId="{2FA4C055-EF35-49CE-AF2F-30ACDBE0DDD1}" destId="{586EEAAB-4FDD-46A7-8051-890D62C087DA}" srcOrd="1" destOrd="0" parTransId="{2A268E84-C581-4075-A6D6-13FF446B935C}" sibTransId="{4012AD9A-2BFF-4041-A5A8-3B7E3DC3186F}"/>
    <dgm:cxn modelId="{6FF9FDAB-1FA5-4829-9305-AE2491FC5C8A}" type="presOf" srcId="{6A9BEE3B-0F40-4CDD-B2C0-2A09FB790381}" destId="{2B91D4F9-89C7-483B-84F0-B28679EE9DD9}" srcOrd="0" destOrd="0" presId="urn:microsoft.com/office/officeart/2008/layout/VerticalCurvedList"/>
    <dgm:cxn modelId="{B411EDB6-DF3F-49D1-B580-5AE0F237BB7D}" type="presOf" srcId="{B96CB40B-E47C-493B-B0D0-C8F45923FCFE}" destId="{6042949E-0937-436F-B39F-4E0DE5769F58}" srcOrd="0" destOrd="0" presId="urn:microsoft.com/office/officeart/2008/layout/VerticalCurvedList"/>
    <dgm:cxn modelId="{A64235B9-A633-430A-BEC4-0E419AC0CC17}" type="presOf" srcId="{B750E3B5-417B-411E-A95F-3B118D4C59CE}" destId="{BEF12C9F-C44A-43D4-B29D-BACBA3162713}" srcOrd="0" destOrd="0" presId="urn:microsoft.com/office/officeart/2008/layout/VerticalCurvedList"/>
    <dgm:cxn modelId="{F10568D5-AF2F-492E-98C3-B309B5B03A36}" type="presOf" srcId="{F138A1C1-FE1C-4135-AE29-19760C0960FD}" destId="{E61D1385-875F-4ED0-86DC-7A607ACD5792}" srcOrd="0" destOrd="0" presId="urn:microsoft.com/office/officeart/2008/layout/VerticalCurvedList"/>
    <dgm:cxn modelId="{967599E1-9A4B-4578-B7CB-DE1B3118B0AF}" srcId="{2FA4C055-EF35-49CE-AF2F-30ACDBE0DDD1}" destId="{B750E3B5-417B-411E-A95F-3B118D4C59CE}" srcOrd="0" destOrd="0" parTransId="{7F0F03C6-82E4-421F-B86A-3A6A941B031D}" sibTransId="{6A9BEE3B-0F40-4CDD-B2C0-2A09FB790381}"/>
    <dgm:cxn modelId="{23DD09F6-5B31-4362-9E1F-5543F0C89784}" type="presOf" srcId="{2FA4C055-EF35-49CE-AF2F-30ACDBE0DDD1}" destId="{E63D019F-6692-4786-B5A4-6EC42DB72158}" srcOrd="0" destOrd="0" presId="urn:microsoft.com/office/officeart/2008/layout/VerticalCurvedList"/>
    <dgm:cxn modelId="{F7AE15B2-4A05-4654-91AC-7180DC719D76}" type="presParOf" srcId="{E63D019F-6692-4786-B5A4-6EC42DB72158}" destId="{50CFA906-15BE-453D-B718-29DED2F01F1B}" srcOrd="0" destOrd="0" presId="urn:microsoft.com/office/officeart/2008/layout/VerticalCurvedList"/>
    <dgm:cxn modelId="{1217D882-5ADC-410E-8A94-35A06721D60E}" type="presParOf" srcId="{50CFA906-15BE-453D-B718-29DED2F01F1B}" destId="{1ADA03D7-0701-46F7-9EDD-7637F9FA0E36}" srcOrd="0" destOrd="0" presId="urn:microsoft.com/office/officeart/2008/layout/VerticalCurvedList"/>
    <dgm:cxn modelId="{DBA68481-BB68-4890-A3E4-17B603240271}" type="presParOf" srcId="{1ADA03D7-0701-46F7-9EDD-7637F9FA0E36}" destId="{C2A206D3-4337-4C08-A01B-2006FF59DDA9}" srcOrd="0" destOrd="0" presId="urn:microsoft.com/office/officeart/2008/layout/VerticalCurvedList"/>
    <dgm:cxn modelId="{280D8888-E2E0-4050-B3B1-5F26BAB6E842}" type="presParOf" srcId="{1ADA03D7-0701-46F7-9EDD-7637F9FA0E36}" destId="{2B91D4F9-89C7-483B-84F0-B28679EE9DD9}" srcOrd="1" destOrd="0" presId="urn:microsoft.com/office/officeart/2008/layout/VerticalCurvedList"/>
    <dgm:cxn modelId="{37C634F9-BB40-458C-A831-4090A0F735C5}" type="presParOf" srcId="{1ADA03D7-0701-46F7-9EDD-7637F9FA0E36}" destId="{5C6E6E49-0731-47C6-9918-610C3BF3BA8F}" srcOrd="2" destOrd="0" presId="urn:microsoft.com/office/officeart/2008/layout/VerticalCurvedList"/>
    <dgm:cxn modelId="{63BE4FDC-8F12-498D-9254-C1C259B46C6C}" type="presParOf" srcId="{1ADA03D7-0701-46F7-9EDD-7637F9FA0E36}" destId="{75F87D01-B57B-4FE0-B223-E1EF94ED406B}" srcOrd="3" destOrd="0" presId="urn:microsoft.com/office/officeart/2008/layout/VerticalCurvedList"/>
    <dgm:cxn modelId="{E394F4C2-BD25-4F0F-B420-485D22BBF080}" type="presParOf" srcId="{50CFA906-15BE-453D-B718-29DED2F01F1B}" destId="{BEF12C9F-C44A-43D4-B29D-BACBA3162713}" srcOrd="1" destOrd="0" presId="urn:microsoft.com/office/officeart/2008/layout/VerticalCurvedList"/>
    <dgm:cxn modelId="{3BB4E4D9-CBF3-480B-B4FC-66D5A97563C7}" type="presParOf" srcId="{50CFA906-15BE-453D-B718-29DED2F01F1B}" destId="{98A2602D-A1C8-4A42-99AD-AAA98DA1D29F}" srcOrd="2" destOrd="0" presId="urn:microsoft.com/office/officeart/2008/layout/VerticalCurvedList"/>
    <dgm:cxn modelId="{D373E192-8444-4F4D-91C7-9B18E89155A9}" type="presParOf" srcId="{98A2602D-A1C8-4A42-99AD-AAA98DA1D29F}" destId="{73AC7BAC-EDEB-49F1-8EA3-5143A1FF15C7}" srcOrd="0" destOrd="0" presId="urn:microsoft.com/office/officeart/2008/layout/VerticalCurvedList"/>
    <dgm:cxn modelId="{D0A76D19-2147-4048-AE6E-8B74605503F0}" type="presParOf" srcId="{50CFA906-15BE-453D-B718-29DED2F01F1B}" destId="{31CC1B8B-4F97-48BE-84C9-AB2E788877FE}" srcOrd="3" destOrd="0" presId="urn:microsoft.com/office/officeart/2008/layout/VerticalCurvedList"/>
    <dgm:cxn modelId="{0AC47F01-A790-4BC8-82C4-328AEFA6E9EB}" type="presParOf" srcId="{50CFA906-15BE-453D-B718-29DED2F01F1B}" destId="{37141A5F-068E-4A12-9608-D4649107401B}" srcOrd="4" destOrd="0" presId="urn:microsoft.com/office/officeart/2008/layout/VerticalCurvedList"/>
    <dgm:cxn modelId="{AAD519F2-AD9A-48F5-B2B1-FF5B5B262F99}" type="presParOf" srcId="{37141A5F-068E-4A12-9608-D4649107401B}" destId="{51CCC6B0-C102-427E-902E-2F161B02575B}" srcOrd="0" destOrd="0" presId="urn:microsoft.com/office/officeart/2008/layout/VerticalCurvedList"/>
    <dgm:cxn modelId="{D539F1FC-3A51-4400-8FE0-4251E4BFDA72}" type="presParOf" srcId="{50CFA906-15BE-453D-B718-29DED2F01F1B}" destId="{EA572FAE-E704-47E1-9D61-ACFF981C62A0}" srcOrd="5" destOrd="0" presId="urn:microsoft.com/office/officeart/2008/layout/VerticalCurvedList"/>
    <dgm:cxn modelId="{D6FDED99-0CA7-4D21-A1BC-8370A8B221FF}" type="presParOf" srcId="{50CFA906-15BE-453D-B718-29DED2F01F1B}" destId="{535E8626-8923-4A52-A933-B11F59E50A4C}" srcOrd="6" destOrd="0" presId="urn:microsoft.com/office/officeart/2008/layout/VerticalCurvedList"/>
    <dgm:cxn modelId="{FD2166C3-3AE1-477A-86ED-F75363F3737F}" type="presParOf" srcId="{535E8626-8923-4A52-A933-B11F59E50A4C}" destId="{CA942E76-4A59-4BED-80BB-4428CA058BDE}" srcOrd="0" destOrd="0" presId="urn:microsoft.com/office/officeart/2008/layout/VerticalCurvedList"/>
    <dgm:cxn modelId="{9F4A6FD0-5F7D-4052-817B-6BBAFEC169F1}" type="presParOf" srcId="{50CFA906-15BE-453D-B718-29DED2F01F1B}" destId="{629EF91E-E78F-476C-B563-7DF3B0F90944}" srcOrd="7" destOrd="0" presId="urn:microsoft.com/office/officeart/2008/layout/VerticalCurvedList"/>
    <dgm:cxn modelId="{9CB62584-C16C-4046-8EC2-0B9FD6981903}" type="presParOf" srcId="{50CFA906-15BE-453D-B718-29DED2F01F1B}" destId="{089978EC-B855-4B8E-A6F8-C3C9CCA9153A}" srcOrd="8" destOrd="0" presId="urn:microsoft.com/office/officeart/2008/layout/VerticalCurvedList"/>
    <dgm:cxn modelId="{CFBA9216-9B5C-4453-BD0B-B5D92306CCB5}" type="presParOf" srcId="{089978EC-B855-4B8E-A6F8-C3C9CCA9153A}" destId="{675FCCA8-A0A4-4FC4-847A-36205C7F7346}" srcOrd="0" destOrd="0" presId="urn:microsoft.com/office/officeart/2008/layout/VerticalCurvedList"/>
    <dgm:cxn modelId="{A01B24BA-8511-42B5-8DAC-6C5535DAE622}" type="presParOf" srcId="{50CFA906-15BE-453D-B718-29DED2F01F1B}" destId="{6042949E-0937-436F-B39F-4E0DE5769F58}" srcOrd="9" destOrd="0" presId="urn:microsoft.com/office/officeart/2008/layout/VerticalCurvedList"/>
    <dgm:cxn modelId="{B7AAAC92-E9B3-40B2-BDEC-6E8066110392}" type="presParOf" srcId="{50CFA906-15BE-453D-B718-29DED2F01F1B}" destId="{F0D93DBA-4869-4173-AB6D-77701CA8F6C1}" srcOrd="10" destOrd="0" presId="urn:microsoft.com/office/officeart/2008/layout/VerticalCurvedList"/>
    <dgm:cxn modelId="{FF99B91D-F382-4CC8-904B-89BB6CC07939}" type="presParOf" srcId="{F0D93DBA-4869-4173-AB6D-77701CA8F6C1}" destId="{4B8EF908-246B-4928-B828-DC0CBCF1E532}" srcOrd="0" destOrd="0" presId="urn:microsoft.com/office/officeart/2008/layout/VerticalCurvedList"/>
    <dgm:cxn modelId="{560F7E88-1F91-4BF6-8B48-C0985CD0204E}" type="presParOf" srcId="{50CFA906-15BE-453D-B718-29DED2F01F1B}" destId="{9A86D381-8C66-4494-9300-D5D1A6590956}" srcOrd="11" destOrd="0" presId="urn:microsoft.com/office/officeart/2008/layout/VerticalCurvedList"/>
    <dgm:cxn modelId="{847D8AF9-FBD5-4CF4-BD0C-11CAC56D2EF1}" type="presParOf" srcId="{50CFA906-15BE-453D-B718-29DED2F01F1B}" destId="{119B0C21-E6D1-4DA7-A20D-A23CC74A2892}" srcOrd="12" destOrd="0" presId="urn:microsoft.com/office/officeart/2008/layout/VerticalCurvedList"/>
    <dgm:cxn modelId="{40926B68-A65A-462D-A7EF-6D2A06989CF2}" type="presParOf" srcId="{119B0C21-E6D1-4DA7-A20D-A23CC74A2892}" destId="{6698D7D3-2004-440E-8247-F8A43E5F0045}" srcOrd="0" destOrd="0" presId="urn:microsoft.com/office/officeart/2008/layout/VerticalCurvedList"/>
    <dgm:cxn modelId="{6B786D73-58C9-463A-9A3B-F7931D478E13}" type="presParOf" srcId="{50CFA906-15BE-453D-B718-29DED2F01F1B}" destId="{E61D1385-875F-4ED0-86DC-7A607ACD5792}" srcOrd="13" destOrd="0" presId="urn:microsoft.com/office/officeart/2008/layout/VerticalCurvedList"/>
    <dgm:cxn modelId="{3D7CB5F0-D8A4-4CCF-BE39-A11E0F3587AB}" type="presParOf" srcId="{50CFA906-15BE-453D-B718-29DED2F01F1B}" destId="{1D55CADC-2FEC-4FB3-811C-8442DDA99D00}" srcOrd="14" destOrd="0" presId="urn:microsoft.com/office/officeart/2008/layout/VerticalCurvedList"/>
    <dgm:cxn modelId="{EA2458A0-9444-40CE-93B6-38882838E46E}" type="presParOf" srcId="{1D55CADC-2FEC-4FB3-811C-8442DDA99D00}" destId="{492CD397-FADC-4C6E-BDEC-E1FBFD91F1B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FDD2C-405F-4562-8EE1-D0B2493C0C7E}"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it-IT"/>
        </a:p>
      </dgm:t>
    </dgm:pt>
    <dgm:pt modelId="{B746BC05-F090-4A16-A7A9-274771BDF158}">
      <dgm:prSet phldrT="[Testo]"/>
      <dgm:spPr/>
      <dgm:t>
        <a:bodyPr/>
        <a:lstStyle/>
        <a:p>
          <a:r>
            <a:rPr lang="it-IT" dirty="0">
              <a:latin typeface="Titillium Web" panose="00000500000000000000" pitchFamily="2" charset="0"/>
            </a:rPr>
            <a:t>Software</a:t>
          </a:r>
        </a:p>
      </dgm:t>
    </dgm:pt>
    <dgm:pt modelId="{6C2FA1C3-6158-45DA-8BE6-C2A659A5D17D}" type="parTrans" cxnId="{D5EADD91-71D1-4868-8629-10D77C01CB6C}">
      <dgm:prSet/>
      <dgm:spPr/>
      <dgm:t>
        <a:bodyPr/>
        <a:lstStyle/>
        <a:p>
          <a:endParaRPr lang="it-IT">
            <a:latin typeface="Titillium Web" panose="00000500000000000000" pitchFamily="2" charset="0"/>
          </a:endParaRPr>
        </a:p>
      </dgm:t>
    </dgm:pt>
    <dgm:pt modelId="{A87CE525-7FC4-4117-BE94-0CDFE7D2423C}" type="sibTrans" cxnId="{D5EADD91-71D1-4868-8629-10D77C01CB6C}">
      <dgm:prSet/>
      <dgm:spPr/>
      <dgm:t>
        <a:bodyPr/>
        <a:lstStyle/>
        <a:p>
          <a:endParaRPr lang="it-IT">
            <a:latin typeface="Titillium Web" panose="00000500000000000000" pitchFamily="2" charset="0"/>
          </a:endParaRPr>
        </a:p>
      </dgm:t>
    </dgm:pt>
    <dgm:pt modelId="{A3F300BC-79C3-4EA5-85F6-CB61DB910AE0}">
      <dgm:prSet/>
      <dgm:spPr/>
      <dgm:t>
        <a:bodyPr/>
        <a:lstStyle/>
        <a:p>
          <a:r>
            <a:rPr lang="it-IT" dirty="0">
              <a:latin typeface="Titillium Web" panose="00000500000000000000" pitchFamily="2" charset="0"/>
            </a:rPr>
            <a:t>Branch</a:t>
          </a:r>
        </a:p>
      </dgm:t>
    </dgm:pt>
    <dgm:pt modelId="{3E49A860-3F45-4370-8C5D-1605FA998878}" type="parTrans" cxnId="{28C0C240-0A9D-43DB-8E41-9AC6BB02E50D}">
      <dgm:prSet/>
      <dgm:spPr/>
      <dgm:t>
        <a:bodyPr/>
        <a:lstStyle/>
        <a:p>
          <a:endParaRPr lang="it-IT">
            <a:latin typeface="Titillium Web" panose="00000500000000000000" pitchFamily="2" charset="0"/>
          </a:endParaRPr>
        </a:p>
      </dgm:t>
    </dgm:pt>
    <dgm:pt modelId="{89166460-892E-4E56-8401-909878879311}" type="sibTrans" cxnId="{28C0C240-0A9D-43DB-8E41-9AC6BB02E50D}">
      <dgm:prSet/>
      <dgm:spPr/>
      <dgm:t>
        <a:bodyPr/>
        <a:lstStyle/>
        <a:p>
          <a:endParaRPr lang="it-IT">
            <a:latin typeface="Titillium Web" panose="00000500000000000000" pitchFamily="2" charset="0"/>
          </a:endParaRPr>
        </a:p>
      </dgm:t>
    </dgm:pt>
    <dgm:pt modelId="{EA818410-6F78-4DCC-9D92-AC0A677163F5}">
      <dgm:prSet/>
      <dgm:spPr/>
      <dgm:t>
        <a:bodyPr/>
        <a:lstStyle/>
        <a:p>
          <a:r>
            <a:rPr lang="it-IT" dirty="0" err="1">
              <a:latin typeface="Titillium Web" panose="00000500000000000000" pitchFamily="2" charset="0"/>
            </a:rPr>
            <a:t>Commit</a:t>
          </a:r>
          <a:endParaRPr lang="it-IT" dirty="0">
            <a:latin typeface="Titillium Web" panose="00000500000000000000" pitchFamily="2" charset="0"/>
          </a:endParaRPr>
        </a:p>
      </dgm:t>
    </dgm:pt>
    <dgm:pt modelId="{1064FB4A-63AE-4C96-B561-67C5C90F916E}" type="parTrans" cxnId="{7114B8BA-8799-4EAF-989E-56FD4E9691EE}">
      <dgm:prSet/>
      <dgm:spPr/>
      <dgm:t>
        <a:bodyPr/>
        <a:lstStyle/>
        <a:p>
          <a:endParaRPr lang="it-IT">
            <a:latin typeface="Titillium Web" panose="00000500000000000000" pitchFamily="2" charset="0"/>
          </a:endParaRPr>
        </a:p>
      </dgm:t>
    </dgm:pt>
    <dgm:pt modelId="{CE75183A-6E0F-4368-B89A-A1DD1BBCAA92}" type="sibTrans" cxnId="{7114B8BA-8799-4EAF-989E-56FD4E9691EE}">
      <dgm:prSet/>
      <dgm:spPr/>
      <dgm:t>
        <a:bodyPr/>
        <a:lstStyle/>
        <a:p>
          <a:endParaRPr lang="it-IT">
            <a:latin typeface="Titillium Web" panose="00000500000000000000" pitchFamily="2" charset="0"/>
          </a:endParaRPr>
        </a:p>
      </dgm:t>
    </dgm:pt>
    <dgm:pt modelId="{C814033C-9E8A-4E62-A02D-28A9CEAEB9C2}">
      <dgm:prSet/>
      <dgm:spPr/>
      <dgm:t>
        <a:bodyPr/>
        <a:lstStyle/>
        <a:p>
          <a:r>
            <a:rPr lang="it-IT" dirty="0" err="1">
              <a:latin typeface="Titillium Web" panose="00000500000000000000" pitchFamily="2" charset="0"/>
            </a:rPr>
            <a:t>Topic</a:t>
          </a:r>
          <a:endParaRPr lang="it-IT" dirty="0">
            <a:latin typeface="Titillium Web" panose="00000500000000000000" pitchFamily="2" charset="0"/>
          </a:endParaRPr>
        </a:p>
      </dgm:t>
    </dgm:pt>
    <dgm:pt modelId="{AA262A77-7E85-47AD-AC51-EA978894104D}" type="parTrans" cxnId="{8FFE1458-CE25-445F-8D57-2A4912C4E861}">
      <dgm:prSet/>
      <dgm:spPr/>
      <dgm:t>
        <a:bodyPr/>
        <a:lstStyle/>
        <a:p>
          <a:endParaRPr lang="it-IT">
            <a:latin typeface="Titillium Web" panose="00000500000000000000" pitchFamily="2" charset="0"/>
          </a:endParaRPr>
        </a:p>
      </dgm:t>
    </dgm:pt>
    <dgm:pt modelId="{6AFF4DFE-3444-4C02-80C3-0E29EAB7E6CC}" type="sibTrans" cxnId="{8FFE1458-CE25-445F-8D57-2A4912C4E861}">
      <dgm:prSet/>
      <dgm:spPr/>
      <dgm:t>
        <a:bodyPr/>
        <a:lstStyle/>
        <a:p>
          <a:endParaRPr lang="it-IT">
            <a:latin typeface="Titillium Web" panose="00000500000000000000" pitchFamily="2" charset="0"/>
          </a:endParaRPr>
        </a:p>
      </dgm:t>
    </dgm:pt>
    <dgm:pt modelId="{94213C91-177E-41D5-BFB5-7EAC4751D5B5}">
      <dgm:prSet/>
      <dgm:spPr/>
      <dgm:t>
        <a:bodyPr/>
        <a:lstStyle/>
        <a:p>
          <a:r>
            <a:rPr lang="it-IT" dirty="0">
              <a:latin typeface="Titillium Web" panose="00000500000000000000" pitchFamily="2" charset="0"/>
            </a:rPr>
            <a:t>Utente</a:t>
          </a:r>
        </a:p>
      </dgm:t>
    </dgm:pt>
    <dgm:pt modelId="{B16269FA-3C05-47AC-91D2-1D2E2B78D931}" type="parTrans" cxnId="{5ED66461-9052-439F-A4B1-B56A9221FD99}">
      <dgm:prSet/>
      <dgm:spPr/>
      <dgm:t>
        <a:bodyPr/>
        <a:lstStyle/>
        <a:p>
          <a:endParaRPr lang="it-IT">
            <a:latin typeface="Titillium Web" panose="00000500000000000000" pitchFamily="2" charset="0"/>
          </a:endParaRPr>
        </a:p>
      </dgm:t>
    </dgm:pt>
    <dgm:pt modelId="{18E4BDDC-C73F-4AFB-9BE2-E6DE1DA26E2F}" type="sibTrans" cxnId="{5ED66461-9052-439F-A4B1-B56A9221FD99}">
      <dgm:prSet/>
      <dgm:spPr/>
      <dgm:t>
        <a:bodyPr/>
        <a:lstStyle/>
        <a:p>
          <a:endParaRPr lang="it-IT">
            <a:latin typeface="Titillium Web" panose="00000500000000000000" pitchFamily="2" charset="0"/>
          </a:endParaRPr>
        </a:p>
      </dgm:t>
    </dgm:pt>
    <dgm:pt modelId="{62071FA0-C861-42A2-B98F-7D1150FD2003}">
      <dgm:prSet phldrT="[Testo]"/>
      <dgm:spPr/>
      <dgm:t>
        <a:bodyPr/>
        <a:lstStyle/>
        <a:p>
          <a:r>
            <a:rPr lang="it-IT" dirty="0">
              <a:latin typeface="Titillium Web" panose="00000500000000000000" pitchFamily="2" charset="0"/>
            </a:rPr>
            <a:t>Repository</a:t>
          </a:r>
        </a:p>
      </dgm:t>
    </dgm:pt>
    <dgm:pt modelId="{50535D00-E02C-4783-9718-88944661CE09}" type="parTrans" cxnId="{B2B731A9-5131-4C8D-9341-2AFFA717F3AA}">
      <dgm:prSet/>
      <dgm:spPr/>
      <dgm:t>
        <a:bodyPr/>
        <a:lstStyle/>
        <a:p>
          <a:endParaRPr lang="it-IT">
            <a:latin typeface="Titillium Web" panose="00000500000000000000" pitchFamily="2" charset="0"/>
          </a:endParaRPr>
        </a:p>
      </dgm:t>
    </dgm:pt>
    <dgm:pt modelId="{E28612CE-A7EF-41CA-AAAB-3EE7ECD2F470}" type="sibTrans" cxnId="{B2B731A9-5131-4C8D-9341-2AFFA717F3AA}">
      <dgm:prSet/>
      <dgm:spPr/>
      <dgm:t>
        <a:bodyPr/>
        <a:lstStyle/>
        <a:p>
          <a:endParaRPr lang="it-IT">
            <a:latin typeface="Titillium Web" panose="00000500000000000000" pitchFamily="2" charset="0"/>
          </a:endParaRPr>
        </a:p>
      </dgm:t>
    </dgm:pt>
    <dgm:pt modelId="{1E01BCF6-A078-4E7D-BC6F-9F37B288F717}">
      <dgm:prSet/>
      <dgm:spPr/>
      <dgm:t>
        <a:bodyPr/>
        <a:lstStyle/>
        <a:p>
          <a:r>
            <a:rPr lang="it-IT" dirty="0">
              <a:latin typeface="Titillium Web" panose="00000500000000000000" pitchFamily="2" charset="0"/>
            </a:rPr>
            <a:t>File</a:t>
          </a:r>
        </a:p>
      </dgm:t>
    </dgm:pt>
    <dgm:pt modelId="{82F4BDB6-22C0-4850-9312-F48DEB89A8AC}" type="parTrans" cxnId="{82714E61-8F2C-4DB5-81B9-918FD8658CE6}">
      <dgm:prSet/>
      <dgm:spPr/>
      <dgm:t>
        <a:bodyPr/>
        <a:lstStyle/>
        <a:p>
          <a:endParaRPr lang="it-IT">
            <a:latin typeface="Titillium Web" panose="00000500000000000000" pitchFamily="2" charset="0"/>
          </a:endParaRPr>
        </a:p>
      </dgm:t>
    </dgm:pt>
    <dgm:pt modelId="{40BFFF3F-CD04-4664-B50A-8294D433978C}" type="sibTrans" cxnId="{82714E61-8F2C-4DB5-81B9-918FD8658CE6}">
      <dgm:prSet/>
      <dgm:spPr/>
      <dgm:t>
        <a:bodyPr/>
        <a:lstStyle/>
        <a:p>
          <a:endParaRPr lang="it-IT">
            <a:latin typeface="Titillium Web" panose="00000500000000000000" pitchFamily="2" charset="0"/>
          </a:endParaRPr>
        </a:p>
      </dgm:t>
    </dgm:pt>
    <dgm:pt modelId="{981A718D-D984-4C6C-8F36-9652792C1001}" type="pres">
      <dgm:prSet presAssocID="{9A6FDD2C-405F-4562-8EE1-D0B2493C0C7E}" presName="compositeShape" presStyleCnt="0">
        <dgm:presLayoutVars>
          <dgm:chMax val="7"/>
          <dgm:dir/>
          <dgm:resizeHandles val="exact"/>
        </dgm:presLayoutVars>
      </dgm:prSet>
      <dgm:spPr/>
    </dgm:pt>
    <dgm:pt modelId="{F49E9A91-9E1E-4D82-A55F-D3841C0A7D3F}" type="pres">
      <dgm:prSet presAssocID="{B746BC05-F090-4A16-A7A9-274771BDF158}" presName="circ1" presStyleLbl="vennNode1" presStyleIdx="0" presStyleCnt="7"/>
      <dgm:spPr/>
    </dgm:pt>
    <dgm:pt modelId="{14E7527F-6185-4FA2-BE45-A4AA95ED21A8}" type="pres">
      <dgm:prSet presAssocID="{B746BC05-F090-4A16-A7A9-274771BDF158}" presName="circ1Tx" presStyleLbl="revTx" presStyleIdx="0" presStyleCnt="0">
        <dgm:presLayoutVars>
          <dgm:chMax val="0"/>
          <dgm:chPref val="0"/>
          <dgm:bulletEnabled val="1"/>
        </dgm:presLayoutVars>
      </dgm:prSet>
      <dgm:spPr/>
    </dgm:pt>
    <dgm:pt modelId="{5BEF86AF-EED3-400C-B030-8F41F3B0DA4C}" type="pres">
      <dgm:prSet presAssocID="{62071FA0-C861-42A2-B98F-7D1150FD2003}" presName="circ2" presStyleLbl="vennNode1" presStyleIdx="1" presStyleCnt="7"/>
      <dgm:spPr/>
    </dgm:pt>
    <dgm:pt modelId="{45FB74BF-E4F9-44D2-AB6C-B75F9BD43043}" type="pres">
      <dgm:prSet presAssocID="{62071FA0-C861-42A2-B98F-7D1150FD2003}" presName="circ2Tx" presStyleLbl="revTx" presStyleIdx="0" presStyleCnt="0">
        <dgm:presLayoutVars>
          <dgm:chMax val="0"/>
          <dgm:chPref val="0"/>
          <dgm:bulletEnabled val="1"/>
        </dgm:presLayoutVars>
      </dgm:prSet>
      <dgm:spPr/>
    </dgm:pt>
    <dgm:pt modelId="{C0577D31-723B-47B4-9A38-EDD17D30F003}" type="pres">
      <dgm:prSet presAssocID="{A3F300BC-79C3-4EA5-85F6-CB61DB910AE0}" presName="circ3" presStyleLbl="vennNode1" presStyleIdx="2" presStyleCnt="7"/>
      <dgm:spPr/>
    </dgm:pt>
    <dgm:pt modelId="{14983694-B3F2-4AA5-B173-D6EE0009B535}" type="pres">
      <dgm:prSet presAssocID="{A3F300BC-79C3-4EA5-85F6-CB61DB910AE0}" presName="circ3Tx" presStyleLbl="revTx" presStyleIdx="0" presStyleCnt="0">
        <dgm:presLayoutVars>
          <dgm:chMax val="0"/>
          <dgm:chPref val="0"/>
          <dgm:bulletEnabled val="1"/>
        </dgm:presLayoutVars>
      </dgm:prSet>
      <dgm:spPr/>
    </dgm:pt>
    <dgm:pt modelId="{EF496083-7E1E-4070-A268-FBFECC6765A2}" type="pres">
      <dgm:prSet presAssocID="{EA818410-6F78-4DCC-9D92-AC0A677163F5}" presName="circ4" presStyleLbl="vennNode1" presStyleIdx="3" presStyleCnt="7"/>
      <dgm:spPr/>
    </dgm:pt>
    <dgm:pt modelId="{BBF87BE5-7DA6-4722-9E6C-0DE31F8BF98C}" type="pres">
      <dgm:prSet presAssocID="{EA818410-6F78-4DCC-9D92-AC0A677163F5}" presName="circ4Tx" presStyleLbl="revTx" presStyleIdx="0" presStyleCnt="0">
        <dgm:presLayoutVars>
          <dgm:chMax val="0"/>
          <dgm:chPref val="0"/>
          <dgm:bulletEnabled val="1"/>
        </dgm:presLayoutVars>
      </dgm:prSet>
      <dgm:spPr/>
    </dgm:pt>
    <dgm:pt modelId="{B262A1DF-CB78-4A77-B7B4-0833E361E594}" type="pres">
      <dgm:prSet presAssocID="{1E01BCF6-A078-4E7D-BC6F-9F37B288F717}" presName="circ5" presStyleLbl="vennNode1" presStyleIdx="4" presStyleCnt="7"/>
      <dgm:spPr/>
    </dgm:pt>
    <dgm:pt modelId="{03F61D64-BCCD-4977-B6EF-C8184F087DBD}" type="pres">
      <dgm:prSet presAssocID="{1E01BCF6-A078-4E7D-BC6F-9F37B288F717}" presName="circ5Tx" presStyleLbl="revTx" presStyleIdx="0" presStyleCnt="0">
        <dgm:presLayoutVars>
          <dgm:chMax val="0"/>
          <dgm:chPref val="0"/>
          <dgm:bulletEnabled val="1"/>
        </dgm:presLayoutVars>
      </dgm:prSet>
      <dgm:spPr/>
    </dgm:pt>
    <dgm:pt modelId="{18256666-BA7B-4B48-9687-F21483CB6ED0}" type="pres">
      <dgm:prSet presAssocID="{C814033C-9E8A-4E62-A02D-28A9CEAEB9C2}" presName="circ6" presStyleLbl="vennNode1" presStyleIdx="5" presStyleCnt="7"/>
      <dgm:spPr/>
    </dgm:pt>
    <dgm:pt modelId="{BFD68FE9-2471-4E43-ABC7-3EEE51B5AD9A}" type="pres">
      <dgm:prSet presAssocID="{C814033C-9E8A-4E62-A02D-28A9CEAEB9C2}" presName="circ6Tx" presStyleLbl="revTx" presStyleIdx="0" presStyleCnt="0">
        <dgm:presLayoutVars>
          <dgm:chMax val="0"/>
          <dgm:chPref val="0"/>
          <dgm:bulletEnabled val="1"/>
        </dgm:presLayoutVars>
      </dgm:prSet>
      <dgm:spPr/>
    </dgm:pt>
    <dgm:pt modelId="{E2619293-D716-422B-BC92-B15C30FDCF3C}" type="pres">
      <dgm:prSet presAssocID="{94213C91-177E-41D5-BFB5-7EAC4751D5B5}" presName="circ7" presStyleLbl="vennNode1" presStyleIdx="6" presStyleCnt="7"/>
      <dgm:spPr/>
    </dgm:pt>
    <dgm:pt modelId="{6B260216-E266-45F3-9967-E60570520A10}" type="pres">
      <dgm:prSet presAssocID="{94213C91-177E-41D5-BFB5-7EAC4751D5B5}" presName="circ7Tx" presStyleLbl="revTx" presStyleIdx="0" presStyleCnt="0">
        <dgm:presLayoutVars>
          <dgm:chMax val="0"/>
          <dgm:chPref val="0"/>
          <dgm:bulletEnabled val="1"/>
        </dgm:presLayoutVars>
      </dgm:prSet>
      <dgm:spPr/>
    </dgm:pt>
  </dgm:ptLst>
  <dgm:cxnLst>
    <dgm:cxn modelId="{77F6DF17-6EAE-4BB5-A263-200618953916}" type="presOf" srcId="{A3F300BC-79C3-4EA5-85F6-CB61DB910AE0}" destId="{14983694-B3F2-4AA5-B173-D6EE0009B535}" srcOrd="0" destOrd="0" presId="urn:microsoft.com/office/officeart/2005/8/layout/venn1"/>
    <dgm:cxn modelId="{3F795826-910A-4D85-AEA7-92FC197F42B6}" type="presOf" srcId="{1E01BCF6-A078-4E7D-BC6F-9F37B288F717}" destId="{03F61D64-BCCD-4977-B6EF-C8184F087DBD}" srcOrd="0" destOrd="0" presId="urn:microsoft.com/office/officeart/2005/8/layout/venn1"/>
    <dgm:cxn modelId="{344AB535-E584-4A46-AB3B-D427DC406360}" type="presOf" srcId="{62071FA0-C861-42A2-B98F-7D1150FD2003}" destId="{45FB74BF-E4F9-44D2-AB6C-B75F9BD43043}" srcOrd="0" destOrd="0" presId="urn:microsoft.com/office/officeart/2005/8/layout/venn1"/>
    <dgm:cxn modelId="{28C0C240-0A9D-43DB-8E41-9AC6BB02E50D}" srcId="{9A6FDD2C-405F-4562-8EE1-D0B2493C0C7E}" destId="{A3F300BC-79C3-4EA5-85F6-CB61DB910AE0}" srcOrd="2" destOrd="0" parTransId="{3E49A860-3F45-4370-8C5D-1605FA998878}" sibTransId="{89166460-892E-4E56-8401-909878879311}"/>
    <dgm:cxn modelId="{CDA2F160-6328-481A-855C-A0EA84410290}" type="presOf" srcId="{94213C91-177E-41D5-BFB5-7EAC4751D5B5}" destId="{6B260216-E266-45F3-9967-E60570520A10}" srcOrd="0" destOrd="0" presId="urn:microsoft.com/office/officeart/2005/8/layout/venn1"/>
    <dgm:cxn modelId="{5ED66461-9052-439F-A4B1-B56A9221FD99}" srcId="{9A6FDD2C-405F-4562-8EE1-D0B2493C0C7E}" destId="{94213C91-177E-41D5-BFB5-7EAC4751D5B5}" srcOrd="6" destOrd="0" parTransId="{B16269FA-3C05-47AC-91D2-1D2E2B78D931}" sibTransId="{18E4BDDC-C73F-4AFB-9BE2-E6DE1DA26E2F}"/>
    <dgm:cxn modelId="{82714E61-8F2C-4DB5-81B9-918FD8658CE6}" srcId="{9A6FDD2C-405F-4562-8EE1-D0B2493C0C7E}" destId="{1E01BCF6-A078-4E7D-BC6F-9F37B288F717}" srcOrd="4" destOrd="0" parTransId="{82F4BDB6-22C0-4850-9312-F48DEB89A8AC}" sibTransId="{40BFFF3F-CD04-4664-B50A-8294D433978C}"/>
    <dgm:cxn modelId="{8FFE1458-CE25-445F-8D57-2A4912C4E861}" srcId="{9A6FDD2C-405F-4562-8EE1-D0B2493C0C7E}" destId="{C814033C-9E8A-4E62-A02D-28A9CEAEB9C2}" srcOrd="5" destOrd="0" parTransId="{AA262A77-7E85-47AD-AC51-EA978894104D}" sibTransId="{6AFF4DFE-3444-4C02-80C3-0E29EAB7E6CC}"/>
    <dgm:cxn modelId="{7D8A4187-5D56-471F-8F78-97C039A0383F}" type="presOf" srcId="{B746BC05-F090-4A16-A7A9-274771BDF158}" destId="{14E7527F-6185-4FA2-BE45-A4AA95ED21A8}" srcOrd="0" destOrd="0" presId="urn:microsoft.com/office/officeart/2005/8/layout/venn1"/>
    <dgm:cxn modelId="{18A8278F-539C-4F0B-828B-9DB37A518AD3}" type="presOf" srcId="{9A6FDD2C-405F-4562-8EE1-D0B2493C0C7E}" destId="{981A718D-D984-4C6C-8F36-9652792C1001}" srcOrd="0" destOrd="0" presId="urn:microsoft.com/office/officeart/2005/8/layout/venn1"/>
    <dgm:cxn modelId="{D5EADD91-71D1-4868-8629-10D77C01CB6C}" srcId="{9A6FDD2C-405F-4562-8EE1-D0B2493C0C7E}" destId="{B746BC05-F090-4A16-A7A9-274771BDF158}" srcOrd="0" destOrd="0" parTransId="{6C2FA1C3-6158-45DA-8BE6-C2A659A5D17D}" sibTransId="{A87CE525-7FC4-4117-BE94-0CDFE7D2423C}"/>
    <dgm:cxn modelId="{B2B731A9-5131-4C8D-9341-2AFFA717F3AA}" srcId="{9A6FDD2C-405F-4562-8EE1-D0B2493C0C7E}" destId="{62071FA0-C861-42A2-B98F-7D1150FD2003}" srcOrd="1" destOrd="0" parTransId="{50535D00-E02C-4783-9718-88944661CE09}" sibTransId="{E28612CE-A7EF-41CA-AAAB-3EE7ECD2F470}"/>
    <dgm:cxn modelId="{7114B8BA-8799-4EAF-989E-56FD4E9691EE}" srcId="{9A6FDD2C-405F-4562-8EE1-D0B2493C0C7E}" destId="{EA818410-6F78-4DCC-9D92-AC0A677163F5}" srcOrd="3" destOrd="0" parTransId="{1064FB4A-63AE-4C96-B561-67C5C90F916E}" sibTransId="{CE75183A-6E0F-4368-B89A-A1DD1BBCAA92}"/>
    <dgm:cxn modelId="{A223E4E0-EFF8-4DA1-B8E2-3F6D7A7950D9}" type="presOf" srcId="{C814033C-9E8A-4E62-A02D-28A9CEAEB9C2}" destId="{BFD68FE9-2471-4E43-ABC7-3EEE51B5AD9A}" srcOrd="0" destOrd="0" presId="urn:microsoft.com/office/officeart/2005/8/layout/venn1"/>
    <dgm:cxn modelId="{332715F1-9DD5-4C62-9E62-6CE4BCED7DAC}" type="presOf" srcId="{EA818410-6F78-4DCC-9D92-AC0A677163F5}" destId="{BBF87BE5-7DA6-4722-9E6C-0DE31F8BF98C}" srcOrd="0" destOrd="0" presId="urn:microsoft.com/office/officeart/2005/8/layout/venn1"/>
    <dgm:cxn modelId="{FC8A71CA-078C-4143-876D-69745C0AE6D7}" type="presParOf" srcId="{981A718D-D984-4C6C-8F36-9652792C1001}" destId="{F49E9A91-9E1E-4D82-A55F-D3841C0A7D3F}" srcOrd="0" destOrd="0" presId="urn:microsoft.com/office/officeart/2005/8/layout/venn1"/>
    <dgm:cxn modelId="{26509822-DDAF-4074-94F0-3E116A161B81}" type="presParOf" srcId="{981A718D-D984-4C6C-8F36-9652792C1001}" destId="{14E7527F-6185-4FA2-BE45-A4AA95ED21A8}" srcOrd="1" destOrd="0" presId="urn:microsoft.com/office/officeart/2005/8/layout/venn1"/>
    <dgm:cxn modelId="{7D1D3CC2-5CF1-4E71-BA99-B299C54DA7EB}" type="presParOf" srcId="{981A718D-D984-4C6C-8F36-9652792C1001}" destId="{5BEF86AF-EED3-400C-B030-8F41F3B0DA4C}" srcOrd="2" destOrd="0" presId="urn:microsoft.com/office/officeart/2005/8/layout/venn1"/>
    <dgm:cxn modelId="{BCBFE1B2-E60F-4246-80EB-4280866AEFCE}" type="presParOf" srcId="{981A718D-D984-4C6C-8F36-9652792C1001}" destId="{45FB74BF-E4F9-44D2-AB6C-B75F9BD43043}" srcOrd="3" destOrd="0" presId="urn:microsoft.com/office/officeart/2005/8/layout/venn1"/>
    <dgm:cxn modelId="{C8B5A985-A0E3-4320-9F4C-DE98D4EEBFAF}" type="presParOf" srcId="{981A718D-D984-4C6C-8F36-9652792C1001}" destId="{C0577D31-723B-47B4-9A38-EDD17D30F003}" srcOrd="4" destOrd="0" presId="urn:microsoft.com/office/officeart/2005/8/layout/venn1"/>
    <dgm:cxn modelId="{53309AFD-FB70-48B7-A702-8F46BDCE4B80}" type="presParOf" srcId="{981A718D-D984-4C6C-8F36-9652792C1001}" destId="{14983694-B3F2-4AA5-B173-D6EE0009B535}" srcOrd="5" destOrd="0" presId="urn:microsoft.com/office/officeart/2005/8/layout/venn1"/>
    <dgm:cxn modelId="{F56E7A03-04BA-4C28-9E38-FAF22CA2DC41}" type="presParOf" srcId="{981A718D-D984-4C6C-8F36-9652792C1001}" destId="{EF496083-7E1E-4070-A268-FBFECC6765A2}" srcOrd="6" destOrd="0" presId="urn:microsoft.com/office/officeart/2005/8/layout/venn1"/>
    <dgm:cxn modelId="{DFA71A8A-CFEB-42DF-A88E-3955E85D3919}" type="presParOf" srcId="{981A718D-D984-4C6C-8F36-9652792C1001}" destId="{BBF87BE5-7DA6-4722-9E6C-0DE31F8BF98C}" srcOrd="7" destOrd="0" presId="urn:microsoft.com/office/officeart/2005/8/layout/venn1"/>
    <dgm:cxn modelId="{068E8DF5-CCB1-4363-89ED-480B51B53D8A}" type="presParOf" srcId="{981A718D-D984-4C6C-8F36-9652792C1001}" destId="{B262A1DF-CB78-4A77-B7B4-0833E361E594}" srcOrd="8" destOrd="0" presId="urn:microsoft.com/office/officeart/2005/8/layout/venn1"/>
    <dgm:cxn modelId="{FC166F29-6DFD-4737-ADB6-E6C4C2FA4271}" type="presParOf" srcId="{981A718D-D984-4C6C-8F36-9652792C1001}" destId="{03F61D64-BCCD-4977-B6EF-C8184F087DBD}" srcOrd="9" destOrd="0" presId="urn:microsoft.com/office/officeart/2005/8/layout/venn1"/>
    <dgm:cxn modelId="{8BC41817-21A8-4C62-950D-67ED3E8429BE}" type="presParOf" srcId="{981A718D-D984-4C6C-8F36-9652792C1001}" destId="{18256666-BA7B-4B48-9687-F21483CB6ED0}" srcOrd="10" destOrd="0" presId="urn:microsoft.com/office/officeart/2005/8/layout/venn1"/>
    <dgm:cxn modelId="{3F22C095-AE8C-439F-A2B8-D7AC3375B48A}" type="presParOf" srcId="{981A718D-D984-4C6C-8F36-9652792C1001}" destId="{BFD68FE9-2471-4E43-ABC7-3EEE51B5AD9A}" srcOrd="11" destOrd="0" presId="urn:microsoft.com/office/officeart/2005/8/layout/venn1"/>
    <dgm:cxn modelId="{2039B9E3-8FDF-4F74-9E9D-6DEEDB136C07}" type="presParOf" srcId="{981A718D-D984-4C6C-8F36-9652792C1001}" destId="{E2619293-D716-422B-BC92-B15C30FDCF3C}" srcOrd="12" destOrd="0" presId="urn:microsoft.com/office/officeart/2005/8/layout/venn1"/>
    <dgm:cxn modelId="{8AF061E0-83FC-44C4-BED3-48F2A8C877FE}" type="presParOf" srcId="{981A718D-D984-4C6C-8F36-9652792C1001}" destId="{6B260216-E266-45F3-9967-E60570520A10}"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22487-5B61-4F60-ADB7-4735E91D1042}">
      <dsp:nvSpPr>
        <dsp:cNvPr id="0" name=""/>
        <dsp:cNvSpPr/>
      </dsp:nvSpPr>
      <dsp:spPr>
        <a:xfrm>
          <a:off x="291703" y="1527"/>
          <a:ext cx="5512593" cy="918765"/>
        </a:xfrm>
        <a:prstGeom prst="roundRect">
          <a:avLst>
            <a:gd name="adj" fmla="val 10000"/>
          </a:avLst>
        </a:prstGeom>
        <a:solidFill>
          <a:schemeClr val="accent2">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it-IT" sz="4200" kern="1200" dirty="0">
              <a:latin typeface="Titillium Web" panose="00000500000000000000" pitchFamily="2" charset="0"/>
            </a:rPr>
            <a:t>Agenda</a:t>
          </a:r>
        </a:p>
      </dsp:txBody>
      <dsp:txXfrm>
        <a:off x="318613" y="28437"/>
        <a:ext cx="5458773" cy="864945"/>
      </dsp:txXfrm>
    </dsp:sp>
    <dsp:sp modelId="{9A880B6E-EF6F-4861-B5FE-5FFCCD51B0D7}">
      <dsp:nvSpPr>
        <dsp:cNvPr id="0" name=""/>
        <dsp:cNvSpPr/>
      </dsp:nvSpPr>
      <dsp:spPr>
        <a:xfrm>
          <a:off x="291703" y="1085671"/>
          <a:ext cx="918765" cy="91876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25360E7-109A-4B40-9426-4762E6E773B4}">
      <dsp:nvSpPr>
        <dsp:cNvPr id="0" name=""/>
        <dsp:cNvSpPr/>
      </dsp:nvSpPr>
      <dsp:spPr>
        <a:xfrm>
          <a:off x="1265594" y="1085671"/>
          <a:ext cx="4538702" cy="918765"/>
        </a:xfrm>
        <a:prstGeom prst="roundRect">
          <a:avLst>
            <a:gd name="adj" fmla="val 16670"/>
          </a:avLst>
        </a:prstGeom>
        <a:solidFill>
          <a:schemeClr val="accent2">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1. Sviluppo della base di conoscenza</a:t>
          </a:r>
        </a:p>
      </dsp:txBody>
      <dsp:txXfrm>
        <a:off x="1310452" y="1130529"/>
        <a:ext cx="4448986" cy="829049"/>
      </dsp:txXfrm>
    </dsp:sp>
    <dsp:sp modelId="{1BD9B1FD-C4A4-4AA9-9705-AD4081B9CA85}">
      <dsp:nvSpPr>
        <dsp:cNvPr id="0" name=""/>
        <dsp:cNvSpPr/>
      </dsp:nvSpPr>
      <dsp:spPr>
        <a:xfrm>
          <a:off x="291703" y="2114688"/>
          <a:ext cx="918765" cy="918765"/>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13A21296-35AF-405A-A4F0-9276E00C3BF1}">
      <dsp:nvSpPr>
        <dsp:cNvPr id="0" name=""/>
        <dsp:cNvSpPr/>
      </dsp:nvSpPr>
      <dsp:spPr>
        <a:xfrm>
          <a:off x="1265594" y="2114688"/>
          <a:ext cx="4538702" cy="918765"/>
        </a:xfrm>
        <a:prstGeom prst="roundRect">
          <a:avLst>
            <a:gd name="adj" fmla="val 16670"/>
          </a:avLst>
        </a:prstGeom>
        <a:solidFill>
          <a:schemeClr val="accent2">
            <a:shade val="90000"/>
            <a:hueOff val="23770"/>
            <a:satOff val="-38666"/>
            <a:lumOff val="24822"/>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2. Architettura del sistema proposto</a:t>
          </a:r>
        </a:p>
      </dsp:txBody>
      <dsp:txXfrm>
        <a:off x="1310452" y="2159546"/>
        <a:ext cx="4448986" cy="829049"/>
      </dsp:txXfrm>
    </dsp:sp>
    <dsp:sp modelId="{604BFC6C-5D06-4BC1-8B63-86BF9C0F8A9C}">
      <dsp:nvSpPr>
        <dsp:cNvPr id="0" name=""/>
        <dsp:cNvSpPr/>
      </dsp:nvSpPr>
      <dsp:spPr>
        <a:xfrm>
          <a:off x="291703" y="3143706"/>
          <a:ext cx="918765" cy="918765"/>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AACE42EE-2F79-4EBF-815D-06AB7026B713}">
      <dsp:nvSpPr>
        <dsp:cNvPr id="0" name=""/>
        <dsp:cNvSpPr/>
      </dsp:nvSpPr>
      <dsp:spPr>
        <a:xfrm>
          <a:off x="1265594" y="3143706"/>
          <a:ext cx="4538702" cy="918765"/>
        </a:xfrm>
        <a:prstGeom prst="roundRect">
          <a:avLst>
            <a:gd name="adj" fmla="val 16670"/>
          </a:avLst>
        </a:prstGeom>
        <a:solidFill>
          <a:schemeClr val="accent2">
            <a:shade val="90000"/>
            <a:hueOff val="47541"/>
            <a:satOff val="-77333"/>
            <a:lumOff val="49645"/>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tillium Web" panose="00000500000000000000" pitchFamily="2" charset="0"/>
            </a:rPr>
            <a:t>3. Query SPARQL</a:t>
          </a:r>
          <a:endParaRPr lang="it-IT" sz="2100" kern="1200" dirty="0">
            <a:latin typeface="Titillium Web" panose="00000500000000000000" pitchFamily="2" charset="0"/>
          </a:endParaRPr>
        </a:p>
      </dsp:txBody>
      <dsp:txXfrm>
        <a:off x="1310452" y="3188564"/>
        <a:ext cx="4448986" cy="829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2B0C4-2024-4F8C-87B1-A13915E1B6C7}">
      <dsp:nvSpPr>
        <dsp:cNvPr id="0" name=""/>
        <dsp:cNvSpPr/>
      </dsp:nvSpPr>
      <dsp:spPr>
        <a:xfrm>
          <a:off x="1103027" y="223590"/>
          <a:ext cx="3078950" cy="3078950"/>
        </a:xfrm>
        <a:prstGeom prst="pie">
          <a:avLst>
            <a:gd name="adj1" fmla="val 16200000"/>
            <a:gd name="adj2" fmla="val 19285716"/>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Identificazione del dominio</a:t>
          </a:r>
        </a:p>
      </dsp:txBody>
      <dsp:txXfrm>
        <a:off x="2720576" y="509492"/>
        <a:ext cx="733083" cy="586466"/>
      </dsp:txXfrm>
    </dsp:sp>
    <dsp:sp modelId="{40F37F56-C643-4333-92B1-E60E45101CBF}">
      <dsp:nvSpPr>
        <dsp:cNvPr id="0" name=""/>
        <dsp:cNvSpPr/>
      </dsp:nvSpPr>
      <dsp:spPr>
        <a:xfrm>
          <a:off x="1142614" y="273073"/>
          <a:ext cx="3078950" cy="3078950"/>
        </a:xfrm>
        <a:prstGeom prst="pie">
          <a:avLst>
            <a:gd name="adj1" fmla="val 19285716"/>
            <a:gd name="adj2" fmla="val 771428"/>
          </a:avLst>
        </a:prstGeom>
        <a:solidFill>
          <a:schemeClr val="accent3">
            <a:shade val="80000"/>
            <a:hueOff val="-85280"/>
            <a:satOff val="-8097"/>
            <a:lumOff val="605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Considerazioni sul riuso</a:t>
          </a:r>
        </a:p>
      </dsp:txBody>
      <dsp:txXfrm>
        <a:off x="3233734" y="1389193"/>
        <a:ext cx="843045" cy="513158"/>
      </dsp:txXfrm>
    </dsp:sp>
    <dsp:sp modelId="{69C3B7FE-EB8B-46B6-861D-44A5DE68E9C2}">
      <dsp:nvSpPr>
        <dsp:cNvPr id="0" name=""/>
        <dsp:cNvSpPr/>
      </dsp:nvSpPr>
      <dsp:spPr>
        <a:xfrm>
          <a:off x="1128319" y="335385"/>
          <a:ext cx="3078950" cy="3078950"/>
        </a:xfrm>
        <a:prstGeom prst="pie">
          <a:avLst>
            <a:gd name="adj1" fmla="val 771428"/>
            <a:gd name="adj2" fmla="val 3857143"/>
          </a:avLst>
        </a:prstGeom>
        <a:solidFill>
          <a:schemeClr val="accent3">
            <a:shade val="80000"/>
            <a:hueOff val="-170559"/>
            <a:satOff val="-16195"/>
            <a:lumOff val="121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Elencazione dei termini</a:t>
          </a:r>
        </a:p>
      </dsp:txBody>
      <dsp:txXfrm>
        <a:off x="3105445" y="2158930"/>
        <a:ext cx="733083" cy="568139"/>
      </dsp:txXfrm>
    </dsp:sp>
    <dsp:sp modelId="{3F4495E8-5C8E-4CF7-9E0B-ADE033B88A01}">
      <dsp:nvSpPr>
        <dsp:cNvPr id="0" name=""/>
        <dsp:cNvSpPr/>
      </dsp:nvSpPr>
      <dsp:spPr>
        <a:xfrm>
          <a:off x="1071138" y="362876"/>
          <a:ext cx="3078950" cy="3078950"/>
        </a:xfrm>
        <a:prstGeom prst="pie">
          <a:avLst>
            <a:gd name="adj1" fmla="val 3857226"/>
            <a:gd name="adj2" fmla="val 6942858"/>
          </a:avLst>
        </a:prstGeom>
        <a:solidFill>
          <a:schemeClr val="accent3">
            <a:shade val="80000"/>
            <a:hueOff val="-255839"/>
            <a:satOff val="-24292"/>
            <a:lumOff val="1815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classi</a:t>
          </a:r>
        </a:p>
      </dsp:txBody>
      <dsp:txXfrm>
        <a:off x="2253235" y="2782051"/>
        <a:ext cx="714756" cy="513158"/>
      </dsp:txXfrm>
    </dsp:sp>
    <dsp:sp modelId="{562B3FB7-C109-4F9D-AD72-75AE258A7CF6}">
      <dsp:nvSpPr>
        <dsp:cNvPr id="0" name=""/>
        <dsp:cNvSpPr/>
      </dsp:nvSpPr>
      <dsp:spPr>
        <a:xfrm>
          <a:off x="1013958" y="335385"/>
          <a:ext cx="3078950" cy="3078950"/>
        </a:xfrm>
        <a:prstGeom prst="pie">
          <a:avLst>
            <a:gd name="adj1" fmla="val 6942858"/>
            <a:gd name="adj2" fmla="val 10028574"/>
          </a:avLst>
        </a:prstGeom>
        <a:solidFill>
          <a:schemeClr val="accent3">
            <a:shade val="80000"/>
            <a:hueOff val="-341118"/>
            <a:satOff val="-32389"/>
            <a:lumOff val="242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proprietà</a:t>
          </a:r>
        </a:p>
      </dsp:txBody>
      <dsp:txXfrm>
        <a:off x="1382699" y="2158930"/>
        <a:ext cx="733083" cy="568139"/>
      </dsp:txXfrm>
    </dsp:sp>
    <dsp:sp modelId="{B627C6F6-74F7-4BD3-8081-9A849F82BC5E}">
      <dsp:nvSpPr>
        <dsp:cNvPr id="0" name=""/>
        <dsp:cNvSpPr/>
      </dsp:nvSpPr>
      <dsp:spPr>
        <a:xfrm>
          <a:off x="999663" y="273073"/>
          <a:ext cx="3078950" cy="3078950"/>
        </a:xfrm>
        <a:prstGeom prst="pie">
          <a:avLst>
            <a:gd name="adj1" fmla="val 10028574"/>
            <a:gd name="adj2" fmla="val 13114284"/>
          </a:avLst>
        </a:prstGeom>
        <a:solidFill>
          <a:schemeClr val="accent3">
            <a:shade val="80000"/>
            <a:hueOff val="-426398"/>
            <a:satOff val="-40487"/>
            <a:lumOff val="302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Creazione delle istanze</a:t>
          </a:r>
        </a:p>
      </dsp:txBody>
      <dsp:txXfrm>
        <a:off x="1144447" y="1389193"/>
        <a:ext cx="843045" cy="513158"/>
      </dsp:txXfrm>
    </dsp:sp>
    <dsp:sp modelId="{DDDE4151-A2BB-4335-ABB5-38BF7C5C2891}">
      <dsp:nvSpPr>
        <dsp:cNvPr id="0" name=""/>
        <dsp:cNvSpPr/>
      </dsp:nvSpPr>
      <dsp:spPr>
        <a:xfrm>
          <a:off x="1039249" y="223590"/>
          <a:ext cx="3078950" cy="3078950"/>
        </a:xfrm>
        <a:prstGeom prst="pie">
          <a:avLst>
            <a:gd name="adj1" fmla="val 13114284"/>
            <a:gd name="adj2" fmla="val 16200000"/>
          </a:avLst>
        </a:prstGeom>
        <a:solidFill>
          <a:schemeClr val="accent3">
            <a:shade val="80000"/>
            <a:hueOff val="-511677"/>
            <a:satOff val="-48584"/>
            <a:lumOff val="3631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err="1">
              <a:latin typeface="Titillium Web" panose="00000500000000000000" pitchFamily="2" charset="0"/>
            </a:rPr>
            <a:t>Automatic</a:t>
          </a:r>
          <a:r>
            <a:rPr lang="it-IT" sz="1100" kern="1200" dirty="0">
              <a:latin typeface="Titillium Web" panose="00000500000000000000" pitchFamily="2" charset="0"/>
            </a:rPr>
            <a:t> </a:t>
          </a:r>
          <a:r>
            <a:rPr lang="it-IT" sz="1100" kern="1200" dirty="0" err="1">
              <a:latin typeface="Titillium Web" panose="00000500000000000000" pitchFamily="2" charset="0"/>
            </a:rPr>
            <a:t>reasoning</a:t>
          </a:r>
          <a:endParaRPr lang="it-IT" sz="1100" kern="1200" dirty="0">
            <a:latin typeface="Titillium Web" panose="00000500000000000000" pitchFamily="2" charset="0"/>
          </a:endParaRPr>
        </a:p>
      </dsp:txBody>
      <dsp:txXfrm>
        <a:off x="1767568" y="509492"/>
        <a:ext cx="733083" cy="586466"/>
      </dsp:txXfrm>
    </dsp:sp>
    <dsp:sp modelId="{9BF5A2A1-4B33-4332-A795-26703BF31F16}">
      <dsp:nvSpPr>
        <dsp:cNvPr id="0" name=""/>
        <dsp:cNvSpPr/>
      </dsp:nvSpPr>
      <dsp:spPr>
        <a:xfrm>
          <a:off x="912272" y="32988"/>
          <a:ext cx="3460153" cy="3460153"/>
        </a:xfrm>
        <a:prstGeom prst="circularArrow">
          <a:avLst>
            <a:gd name="adj1" fmla="val 5085"/>
            <a:gd name="adj2" fmla="val 327528"/>
            <a:gd name="adj3" fmla="val 18957827"/>
            <a:gd name="adj4" fmla="val 16200343"/>
            <a:gd name="adj5" fmla="val 5932"/>
          </a:avLst>
        </a:prstGeom>
        <a:solidFill>
          <a:schemeClr val="accent3">
            <a:shade val="9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0FA9C5A-4858-40ED-BA36-A1F1D54F97B5}">
      <dsp:nvSpPr>
        <dsp:cNvPr id="0" name=""/>
        <dsp:cNvSpPr/>
      </dsp:nvSpPr>
      <dsp:spPr>
        <a:xfrm>
          <a:off x="952108" y="82690"/>
          <a:ext cx="3460153" cy="3460153"/>
        </a:xfrm>
        <a:prstGeom prst="circularArrow">
          <a:avLst>
            <a:gd name="adj1" fmla="val 5085"/>
            <a:gd name="adj2" fmla="val 327528"/>
            <a:gd name="adj3" fmla="val 443744"/>
            <a:gd name="adj4" fmla="val 19285776"/>
            <a:gd name="adj5" fmla="val 5932"/>
          </a:avLst>
        </a:prstGeom>
        <a:solidFill>
          <a:schemeClr val="accent3">
            <a:shade val="90000"/>
            <a:hueOff val="-85754"/>
            <a:satOff val="-8097"/>
            <a:lumOff val="572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FA7FB5A-21E1-4BED-8680-8F65AB1475B2}">
      <dsp:nvSpPr>
        <dsp:cNvPr id="0" name=""/>
        <dsp:cNvSpPr/>
      </dsp:nvSpPr>
      <dsp:spPr>
        <a:xfrm>
          <a:off x="937762" y="144858"/>
          <a:ext cx="3460153" cy="3460153"/>
        </a:xfrm>
        <a:prstGeom prst="circularArrow">
          <a:avLst>
            <a:gd name="adj1" fmla="val 5085"/>
            <a:gd name="adj2" fmla="val 327528"/>
            <a:gd name="adj3" fmla="val 3529100"/>
            <a:gd name="adj4" fmla="val 770764"/>
            <a:gd name="adj5" fmla="val 5932"/>
          </a:avLst>
        </a:prstGeom>
        <a:solidFill>
          <a:schemeClr val="accent3">
            <a:shade val="90000"/>
            <a:hueOff val="-171508"/>
            <a:satOff val="-16195"/>
            <a:lumOff val="1145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4A6D967-C763-4765-9601-91E608296930}">
      <dsp:nvSpPr>
        <dsp:cNvPr id="0" name=""/>
        <dsp:cNvSpPr/>
      </dsp:nvSpPr>
      <dsp:spPr>
        <a:xfrm>
          <a:off x="880537" y="172194"/>
          <a:ext cx="3460153" cy="3460153"/>
        </a:xfrm>
        <a:prstGeom prst="circularArrow">
          <a:avLst>
            <a:gd name="adj1" fmla="val 5085"/>
            <a:gd name="adj2" fmla="val 327528"/>
            <a:gd name="adj3" fmla="val 6615046"/>
            <a:gd name="adj4" fmla="val 3857426"/>
            <a:gd name="adj5" fmla="val 5932"/>
          </a:avLst>
        </a:prstGeom>
        <a:solidFill>
          <a:schemeClr val="accent3">
            <a:shade val="90000"/>
            <a:hueOff val="-257262"/>
            <a:satOff val="-24292"/>
            <a:lumOff val="1717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80BD9AC-906D-4E30-813C-81DEF9E620C9}">
      <dsp:nvSpPr>
        <dsp:cNvPr id="0" name=""/>
        <dsp:cNvSpPr/>
      </dsp:nvSpPr>
      <dsp:spPr>
        <a:xfrm>
          <a:off x="823311" y="144858"/>
          <a:ext cx="3460153" cy="3460153"/>
        </a:xfrm>
        <a:prstGeom prst="circularArrow">
          <a:avLst>
            <a:gd name="adj1" fmla="val 5085"/>
            <a:gd name="adj2" fmla="val 327528"/>
            <a:gd name="adj3" fmla="val 9701707"/>
            <a:gd name="adj4" fmla="val 6943371"/>
            <a:gd name="adj5" fmla="val 5932"/>
          </a:avLst>
        </a:prstGeom>
        <a:solidFill>
          <a:schemeClr val="accent3">
            <a:shade val="90000"/>
            <a:hueOff val="-343016"/>
            <a:satOff val="-32389"/>
            <a:lumOff val="2290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365B433-87B1-4FCD-BEDD-ED4C0C2E138A}">
      <dsp:nvSpPr>
        <dsp:cNvPr id="0" name=""/>
        <dsp:cNvSpPr/>
      </dsp:nvSpPr>
      <dsp:spPr>
        <a:xfrm>
          <a:off x="808966" y="82690"/>
          <a:ext cx="3460153" cy="3460153"/>
        </a:xfrm>
        <a:prstGeom prst="circularArrow">
          <a:avLst>
            <a:gd name="adj1" fmla="val 5085"/>
            <a:gd name="adj2" fmla="val 327528"/>
            <a:gd name="adj3" fmla="val 12786695"/>
            <a:gd name="adj4" fmla="val 10028727"/>
            <a:gd name="adj5" fmla="val 5932"/>
          </a:avLst>
        </a:prstGeom>
        <a:solidFill>
          <a:schemeClr val="accent3">
            <a:shade val="90000"/>
            <a:hueOff val="-428770"/>
            <a:satOff val="-40487"/>
            <a:lumOff val="2862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1ACFE0E-B163-408B-8AA8-FFEC4BCA95B7}">
      <dsp:nvSpPr>
        <dsp:cNvPr id="0" name=""/>
        <dsp:cNvSpPr/>
      </dsp:nvSpPr>
      <dsp:spPr>
        <a:xfrm>
          <a:off x="848801" y="32988"/>
          <a:ext cx="3460153" cy="3460153"/>
        </a:xfrm>
        <a:prstGeom prst="circularArrow">
          <a:avLst>
            <a:gd name="adj1" fmla="val 5085"/>
            <a:gd name="adj2" fmla="val 327528"/>
            <a:gd name="adj3" fmla="val 15872129"/>
            <a:gd name="adj4" fmla="val 13114645"/>
            <a:gd name="adj5" fmla="val 5932"/>
          </a:avLst>
        </a:prstGeom>
        <a:solidFill>
          <a:schemeClr val="accent3">
            <a:shade val="90000"/>
            <a:hueOff val="-514524"/>
            <a:satOff val="-48584"/>
            <a:lumOff val="3435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1D4F9-89C7-483B-84F0-B28679EE9DD9}">
      <dsp:nvSpPr>
        <dsp:cNvPr id="0" name=""/>
        <dsp:cNvSpPr/>
      </dsp:nvSpPr>
      <dsp:spPr>
        <a:xfrm>
          <a:off x="-3550335" y="-545692"/>
          <a:ext cx="4232618" cy="4232618"/>
        </a:xfrm>
        <a:prstGeom prst="blockArc">
          <a:avLst>
            <a:gd name="adj1" fmla="val 18900000"/>
            <a:gd name="adj2" fmla="val 2700000"/>
            <a:gd name="adj3" fmla="val 510"/>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12C9F-C44A-43D4-B29D-BACBA3162713}">
      <dsp:nvSpPr>
        <dsp:cNvPr id="0" name=""/>
        <dsp:cNvSpPr/>
      </dsp:nvSpPr>
      <dsp:spPr>
        <a:xfrm>
          <a:off x="221680" y="142800"/>
          <a:ext cx="3633431" cy="2854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a:latin typeface="Titillium Web" panose="00000500000000000000" pitchFamily="2" charset="0"/>
            </a:rPr>
            <a:t>Dublin Core™ [2]</a:t>
          </a:r>
          <a:endParaRPr lang="it-IT" sz="800" kern="1200" dirty="0">
            <a:latin typeface="Titillium Web" panose="00000500000000000000" pitchFamily="2" charset="0"/>
          </a:endParaRPr>
        </a:p>
      </dsp:txBody>
      <dsp:txXfrm>
        <a:off x="221680" y="142800"/>
        <a:ext cx="3633431" cy="285475"/>
      </dsp:txXfrm>
    </dsp:sp>
    <dsp:sp modelId="{73AC7BAC-EDEB-49F1-8EA3-5143A1FF15C7}">
      <dsp:nvSpPr>
        <dsp:cNvPr id="0" name=""/>
        <dsp:cNvSpPr/>
      </dsp:nvSpPr>
      <dsp:spPr>
        <a:xfrm>
          <a:off x="43258" y="107116"/>
          <a:ext cx="356844" cy="356844"/>
        </a:xfrm>
        <a:prstGeom prst="ellipse">
          <a:avLst/>
        </a:prstGeom>
        <a:blipFill rotWithShape="0">
          <a:blip xmlns:r="http://schemas.openxmlformats.org/officeDocument/2006/relationships" r:embed="rId1"/>
          <a:srcRect/>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C1B8B-4F97-48BE-84C9-AB2E788877FE}">
      <dsp:nvSpPr>
        <dsp:cNvPr id="0" name=""/>
        <dsp:cNvSpPr/>
      </dsp:nvSpPr>
      <dsp:spPr>
        <a:xfrm>
          <a:off x="480204" y="571264"/>
          <a:ext cx="3374908" cy="285475"/>
        </a:xfrm>
        <a:prstGeom prst="rect">
          <a:avLst/>
        </a:prstGeom>
        <a:solidFill>
          <a:schemeClr val="accent2">
            <a:hueOff val="-137203"/>
            <a:satOff val="0"/>
            <a:lumOff val="16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SIOC Core </a:t>
          </a:r>
          <a:r>
            <a:rPr lang="it-IT" sz="800" kern="1200" dirty="0" err="1">
              <a:latin typeface="Titillium Web" panose="00000500000000000000" pitchFamily="2" charset="0"/>
            </a:rPr>
            <a:t>Ontology</a:t>
          </a:r>
          <a:r>
            <a:rPr lang="it-IT" sz="800" kern="1200" dirty="0">
              <a:latin typeface="Titillium Web" panose="00000500000000000000" pitchFamily="2" charset="0"/>
            </a:rPr>
            <a:t> </a:t>
          </a:r>
          <a:r>
            <a:rPr lang="it-IT" sz="800" kern="1200" dirty="0" err="1">
              <a:latin typeface="Titillium Web" panose="00000500000000000000" pitchFamily="2" charset="0"/>
            </a:rPr>
            <a:t>Specification</a:t>
          </a:r>
          <a:r>
            <a:rPr lang="it-IT" sz="800" kern="1200" dirty="0">
              <a:latin typeface="Titillium Web" panose="00000500000000000000" pitchFamily="2" charset="0"/>
            </a:rPr>
            <a:t> [3]	</a:t>
          </a:r>
        </a:p>
      </dsp:txBody>
      <dsp:txXfrm>
        <a:off x="480204" y="571264"/>
        <a:ext cx="3374908" cy="285475"/>
      </dsp:txXfrm>
    </dsp:sp>
    <dsp:sp modelId="{51CCC6B0-C102-427E-902E-2F161B02575B}">
      <dsp:nvSpPr>
        <dsp:cNvPr id="0" name=""/>
        <dsp:cNvSpPr/>
      </dsp:nvSpPr>
      <dsp:spPr>
        <a:xfrm>
          <a:off x="301782" y="535580"/>
          <a:ext cx="356844" cy="356844"/>
        </a:xfrm>
        <a:prstGeom prst="ellipse">
          <a:avLst/>
        </a:prstGeom>
        <a:blipFill rotWithShape="0">
          <a:blip xmlns:r="http://schemas.openxmlformats.org/officeDocument/2006/relationships" r:embed="rId2"/>
          <a:srcRect/>
          <a:stretch>
            <a:fillRect t="-8000" b="-8000"/>
          </a:stretch>
        </a:blipFill>
        <a:ln w="25400" cap="flat" cmpd="sng" algn="ctr">
          <a:solidFill>
            <a:schemeClr val="accent2">
              <a:hueOff val="-137203"/>
              <a:satOff val="0"/>
              <a:lumOff val="1634"/>
              <a:alphaOff val="0"/>
            </a:schemeClr>
          </a:solidFill>
          <a:prstDash val="solid"/>
        </a:ln>
        <a:effectLst/>
      </dsp:spPr>
      <dsp:style>
        <a:lnRef idx="2">
          <a:scrgbClr r="0" g="0" b="0"/>
        </a:lnRef>
        <a:fillRef idx="1">
          <a:scrgbClr r="0" g="0" b="0"/>
        </a:fillRef>
        <a:effectRef idx="0">
          <a:scrgbClr r="0" g="0" b="0"/>
        </a:effectRef>
        <a:fontRef idx="minor"/>
      </dsp:style>
    </dsp:sp>
    <dsp:sp modelId="{EA572FAE-E704-47E1-9D61-ACFF981C62A0}">
      <dsp:nvSpPr>
        <dsp:cNvPr id="0" name=""/>
        <dsp:cNvSpPr/>
      </dsp:nvSpPr>
      <dsp:spPr>
        <a:xfrm>
          <a:off x="621873" y="999415"/>
          <a:ext cx="3233238" cy="285475"/>
        </a:xfrm>
        <a:prstGeom prst="rect">
          <a:avLst/>
        </a:prstGeom>
        <a:solidFill>
          <a:schemeClr val="accent2">
            <a:hueOff val="-274406"/>
            <a:satOff val="0"/>
            <a:lumOff val="32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FOAF [4]</a:t>
          </a:r>
        </a:p>
      </dsp:txBody>
      <dsp:txXfrm>
        <a:off x="621873" y="999415"/>
        <a:ext cx="3233238" cy="285475"/>
      </dsp:txXfrm>
    </dsp:sp>
    <dsp:sp modelId="{CA942E76-4A59-4BED-80BB-4428CA058BDE}">
      <dsp:nvSpPr>
        <dsp:cNvPr id="0" name=""/>
        <dsp:cNvSpPr/>
      </dsp:nvSpPr>
      <dsp:spPr>
        <a:xfrm>
          <a:off x="443451" y="963730"/>
          <a:ext cx="356844" cy="356844"/>
        </a:xfrm>
        <a:prstGeom prst="ellipse">
          <a:avLst/>
        </a:prstGeom>
        <a:blipFill rotWithShape="0">
          <a:blip xmlns:r="http://schemas.openxmlformats.org/officeDocument/2006/relationships" r:embed="rId3"/>
          <a:srcRect/>
          <a:stretch>
            <a:fillRect l="-21000" r="-21000"/>
          </a:stretch>
        </a:blipFill>
        <a:ln w="25400" cap="flat" cmpd="sng" algn="ctr">
          <a:solidFill>
            <a:schemeClr val="accent2">
              <a:hueOff val="-274406"/>
              <a:satOff val="0"/>
              <a:lumOff val="3268"/>
              <a:alphaOff val="0"/>
            </a:schemeClr>
          </a:solidFill>
          <a:prstDash val="solid"/>
        </a:ln>
        <a:effectLst/>
      </dsp:spPr>
      <dsp:style>
        <a:lnRef idx="2">
          <a:scrgbClr r="0" g="0" b="0"/>
        </a:lnRef>
        <a:fillRef idx="1">
          <a:scrgbClr r="0" g="0" b="0"/>
        </a:fillRef>
        <a:effectRef idx="0">
          <a:scrgbClr r="0" g="0" b="0"/>
        </a:effectRef>
        <a:fontRef idx="minor"/>
      </dsp:style>
    </dsp:sp>
    <dsp:sp modelId="{629EF91E-E78F-476C-B563-7DF3B0F90944}">
      <dsp:nvSpPr>
        <dsp:cNvPr id="0" name=""/>
        <dsp:cNvSpPr/>
      </dsp:nvSpPr>
      <dsp:spPr>
        <a:xfrm>
          <a:off x="667107" y="1427879"/>
          <a:ext cx="3188004" cy="285475"/>
        </a:xfrm>
        <a:prstGeom prst="rect">
          <a:avLst/>
        </a:prstGeom>
        <a:solidFill>
          <a:schemeClr val="accent2">
            <a:hueOff val="-411608"/>
            <a:satOff val="0"/>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The Software </a:t>
          </a:r>
          <a:r>
            <a:rPr lang="it-IT" sz="800" kern="1200" dirty="0" err="1">
              <a:latin typeface="Titillium Web" panose="00000500000000000000" pitchFamily="2" charset="0"/>
            </a:rPr>
            <a:t>Description</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[5]</a:t>
          </a:r>
        </a:p>
      </dsp:txBody>
      <dsp:txXfrm>
        <a:off x="667107" y="1427879"/>
        <a:ext cx="3188004" cy="285475"/>
      </dsp:txXfrm>
    </dsp:sp>
    <dsp:sp modelId="{675FCCA8-A0A4-4FC4-847A-36205C7F7346}">
      <dsp:nvSpPr>
        <dsp:cNvPr id="0" name=""/>
        <dsp:cNvSpPr/>
      </dsp:nvSpPr>
      <dsp:spPr>
        <a:xfrm>
          <a:off x="488685" y="1392194"/>
          <a:ext cx="356844" cy="356844"/>
        </a:xfrm>
        <a:prstGeom prst="ellipse">
          <a:avLst/>
        </a:prstGeom>
        <a:blipFill rotWithShape="0">
          <a:blip xmlns:r="http://schemas.openxmlformats.org/officeDocument/2006/relationships" r:embed="rId4"/>
          <a:srcRect/>
          <a:stretch>
            <a:fillRect/>
          </a:stretch>
        </a:blipFill>
        <a:ln w="25400" cap="flat" cmpd="sng" algn="ctr">
          <a:solidFill>
            <a:schemeClr val="accent2">
              <a:hueOff val="-411608"/>
              <a:satOff val="0"/>
              <a:lumOff val="4902"/>
              <a:alphaOff val="0"/>
            </a:schemeClr>
          </a:solidFill>
          <a:prstDash val="solid"/>
        </a:ln>
        <a:effectLst/>
      </dsp:spPr>
      <dsp:style>
        <a:lnRef idx="2">
          <a:scrgbClr r="0" g="0" b="0"/>
        </a:lnRef>
        <a:fillRef idx="1">
          <a:scrgbClr r="0" g="0" b="0"/>
        </a:fillRef>
        <a:effectRef idx="0">
          <a:scrgbClr r="0" g="0" b="0"/>
        </a:effectRef>
        <a:fontRef idx="minor"/>
      </dsp:style>
    </dsp:sp>
    <dsp:sp modelId="{6042949E-0937-436F-B39F-4E0DE5769F58}">
      <dsp:nvSpPr>
        <dsp:cNvPr id="0" name=""/>
        <dsp:cNvSpPr/>
      </dsp:nvSpPr>
      <dsp:spPr>
        <a:xfrm>
          <a:off x="621873" y="1856343"/>
          <a:ext cx="3233238" cy="285475"/>
        </a:xfrm>
        <a:prstGeom prst="rect">
          <a:avLst/>
        </a:prstGeom>
        <a:solidFill>
          <a:schemeClr val="accent2">
            <a:hueOff val="-548811"/>
            <a:satOff val="0"/>
            <a:lumOff val="6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DBpedia</a:t>
          </a:r>
          <a:r>
            <a:rPr lang="it-IT" sz="800" kern="1200" dirty="0">
              <a:latin typeface="Titillium Web" panose="00000500000000000000" pitchFamily="2" charset="0"/>
            </a:rPr>
            <a:t> [6]</a:t>
          </a:r>
        </a:p>
      </dsp:txBody>
      <dsp:txXfrm>
        <a:off x="621873" y="1856343"/>
        <a:ext cx="3233238" cy="285475"/>
      </dsp:txXfrm>
    </dsp:sp>
    <dsp:sp modelId="{4B8EF908-246B-4928-B828-DC0CBCF1E532}">
      <dsp:nvSpPr>
        <dsp:cNvPr id="0" name=""/>
        <dsp:cNvSpPr/>
      </dsp:nvSpPr>
      <dsp:spPr>
        <a:xfrm>
          <a:off x="443451" y="1820659"/>
          <a:ext cx="356844" cy="356844"/>
        </a:xfrm>
        <a:prstGeom prst="ellipse">
          <a:avLst/>
        </a:prstGeom>
        <a:blipFill rotWithShape="0">
          <a:blip xmlns:r="http://schemas.openxmlformats.org/officeDocument/2006/relationships" r:embed="rId5"/>
          <a:srcRect/>
          <a:stretch>
            <a:fillRect/>
          </a:stretch>
        </a:blipFill>
        <a:ln w="25400" cap="flat" cmpd="sng" algn="ctr">
          <a:solidFill>
            <a:schemeClr val="accent2">
              <a:hueOff val="-548811"/>
              <a:satOff val="0"/>
              <a:lumOff val="6536"/>
              <a:alphaOff val="0"/>
            </a:schemeClr>
          </a:solidFill>
          <a:prstDash val="solid"/>
        </a:ln>
        <a:effectLst/>
      </dsp:spPr>
      <dsp:style>
        <a:lnRef idx="2">
          <a:scrgbClr r="0" g="0" b="0"/>
        </a:lnRef>
        <a:fillRef idx="1">
          <a:scrgbClr r="0" g="0" b="0"/>
        </a:fillRef>
        <a:effectRef idx="0">
          <a:scrgbClr r="0" g="0" b="0"/>
        </a:effectRef>
        <a:fontRef idx="minor"/>
      </dsp:style>
    </dsp:sp>
    <dsp:sp modelId="{9A86D381-8C66-4494-9300-D5D1A6590956}">
      <dsp:nvSpPr>
        <dsp:cNvPr id="0" name=""/>
        <dsp:cNvSpPr/>
      </dsp:nvSpPr>
      <dsp:spPr>
        <a:xfrm>
          <a:off x="480204" y="2284493"/>
          <a:ext cx="3374908" cy="285475"/>
        </a:xfrm>
        <a:prstGeom prst="rect">
          <a:avLst/>
        </a:prstGeom>
        <a:solidFill>
          <a:schemeClr val="accent2">
            <a:hueOff val="-686014"/>
            <a:satOff val="0"/>
            <a:lumOff val="81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Informatics</a:t>
          </a:r>
          <a:r>
            <a:rPr lang="it-IT" sz="800" kern="1200" dirty="0">
              <a:latin typeface="Titillium Web" panose="00000500000000000000" pitchFamily="2" charset="0"/>
            </a:rPr>
            <a:t> </a:t>
          </a:r>
          <a:r>
            <a:rPr lang="it-IT" sz="800" kern="1200" dirty="0" err="1">
              <a:latin typeface="Titillium Web" panose="00000500000000000000" pitchFamily="2" charset="0"/>
            </a:rPr>
            <a:t>Research</a:t>
          </a:r>
          <a:r>
            <a:rPr lang="it-IT" sz="800" kern="1200" dirty="0">
              <a:latin typeface="Titillium Web" panose="00000500000000000000" pitchFamily="2" charset="0"/>
            </a:rPr>
            <a:t> </a:t>
          </a:r>
          <a:r>
            <a:rPr lang="it-IT" sz="800" kern="1200" dirty="0" err="1">
              <a:latin typeface="Titillium Web" panose="00000500000000000000" pitchFamily="2" charset="0"/>
            </a:rPr>
            <a:t>Artifacts</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[7]</a:t>
          </a:r>
        </a:p>
      </dsp:txBody>
      <dsp:txXfrm>
        <a:off x="480204" y="2284493"/>
        <a:ext cx="3374908" cy="285475"/>
      </dsp:txXfrm>
    </dsp:sp>
    <dsp:sp modelId="{6698D7D3-2004-440E-8247-F8A43E5F0045}">
      <dsp:nvSpPr>
        <dsp:cNvPr id="0" name=""/>
        <dsp:cNvSpPr/>
      </dsp:nvSpPr>
      <dsp:spPr>
        <a:xfrm>
          <a:off x="301782" y="2248809"/>
          <a:ext cx="356844" cy="356844"/>
        </a:xfrm>
        <a:prstGeom prst="ellipse">
          <a:avLst/>
        </a:prstGeom>
        <a:blipFill rotWithShape="0">
          <a:blip xmlns:r="http://schemas.openxmlformats.org/officeDocument/2006/relationships" r:embed="rId6"/>
          <a:srcRect/>
          <a:stretch>
            <a:fillRect/>
          </a:stretch>
        </a:blipFill>
        <a:ln w="25400" cap="flat" cmpd="sng" algn="ctr">
          <a:solidFill>
            <a:schemeClr val="accent2">
              <a:hueOff val="-686014"/>
              <a:satOff val="0"/>
              <a:lumOff val="8170"/>
              <a:alphaOff val="0"/>
            </a:schemeClr>
          </a:solidFill>
          <a:prstDash val="solid"/>
        </a:ln>
        <a:effectLst/>
      </dsp:spPr>
      <dsp:style>
        <a:lnRef idx="2">
          <a:scrgbClr r="0" g="0" b="0"/>
        </a:lnRef>
        <a:fillRef idx="1">
          <a:scrgbClr r="0" g="0" b="0"/>
        </a:fillRef>
        <a:effectRef idx="0">
          <a:scrgbClr r="0" g="0" b="0"/>
        </a:effectRef>
        <a:fontRef idx="minor"/>
      </dsp:style>
    </dsp:sp>
    <dsp:sp modelId="{E61D1385-875F-4ED0-86DC-7A607ACD5792}">
      <dsp:nvSpPr>
        <dsp:cNvPr id="0" name=""/>
        <dsp:cNvSpPr/>
      </dsp:nvSpPr>
      <dsp:spPr>
        <a:xfrm>
          <a:off x="221680" y="2712958"/>
          <a:ext cx="3633431" cy="285475"/>
        </a:xfrm>
        <a:prstGeom prst="rect">
          <a:avLst/>
        </a:prstGeom>
        <a:solidFill>
          <a:schemeClr val="accent2">
            <a:hueOff val="-823217"/>
            <a:satOff val="0"/>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latin typeface="Titillium Web" panose="00000500000000000000" pitchFamily="2" charset="0"/>
            </a:rPr>
            <a:t>FRAPO, the Funding, Research Administration and Projects Ontology [8</a:t>
          </a:r>
          <a:r>
            <a:rPr lang="it-IT" sz="800" kern="1200" dirty="0">
              <a:latin typeface="Titillium Web" panose="00000500000000000000" pitchFamily="2" charset="0"/>
            </a:rPr>
            <a:t>]</a:t>
          </a:r>
        </a:p>
      </dsp:txBody>
      <dsp:txXfrm>
        <a:off x="221680" y="2712958"/>
        <a:ext cx="3633431" cy="285475"/>
      </dsp:txXfrm>
    </dsp:sp>
    <dsp:sp modelId="{492CD397-FADC-4C6E-BDEC-E1FBFD91F1BA}">
      <dsp:nvSpPr>
        <dsp:cNvPr id="0" name=""/>
        <dsp:cNvSpPr/>
      </dsp:nvSpPr>
      <dsp:spPr>
        <a:xfrm>
          <a:off x="43258" y="2677273"/>
          <a:ext cx="356844" cy="356844"/>
        </a:xfrm>
        <a:prstGeom prst="ellipse">
          <a:avLst/>
        </a:prstGeom>
        <a:blipFill rotWithShape="0">
          <a:blip xmlns:r="http://schemas.openxmlformats.org/officeDocument/2006/relationships" r:embed="rId7"/>
          <a:srcRect/>
          <a:stretch>
            <a:fillRect/>
          </a:stretch>
        </a:blipFill>
        <a:ln w="25400" cap="flat" cmpd="sng" algn="ctr">
          <a:solidFill>
            <a:schemeClr val="accent2">
              <a:hueOff val="-823217"/>
              <a:satOff val="0"/>
              <a:lumOff val="980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E9A91-9E1E-4D82-A55F-D3841C0A7D3F}">
      <dsp:nvSpPr>
        <dsp:cNvPr id="0" name=""/>
        <dsp:cNvSpPr/>
      </dsp:nvSpPr>
      <dsp:spPr>
        <a:xfrm>
          <a:off x="1502831" y="694781"/>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E7527F-6185-4FA2-BE45-A4AA95ED21A8}">
      <dsp:nvSpPr>
        <dsp:cNvPr id="0" name=""/>
        <dsp:cNvSpPr/>
      </dsp:nvSpPr>
      <dsp:spPr>
        <a:xfrm>
          <a:off x="1437930" y="0"/>
          <a:ext cx="1019863" cy="545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Software</a:t>
          </a:r>
        </a:p>
      </dsp:txBody>
      <dsp:txXfrm>
        <a:off x="1437930" y="0"/>
        <a:ext cx="1019863" cy="545782"/>
      </dsp:txXfrm>
    </dsp:sp>
    <dsp:sp modelId="{5BEF86AF-EED3-400C-B030-8F41F3B0DA4C}">
      <dsp:nvSpPr>
        <dsp:cNvPr id="0" name=""/>
        <dsp:cNvSpPr/>
      </dsp:nvSpPr>
      <dsp:spPr>
        <a:xfrm>
          <a:off x="176391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5FB74BF-E4F9-44D2-AB6C-B75F9BD43043}">
      <dsp:nvSpPr>
        <dsp:cNvPr id="0" name=""/>
        <dsp:cNvSpPr/>
      </dsp:nvSpPr>
      <dsp:spPr>
        <a:xfrm>
          <a:off x="2763752"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Repository</a:t>
          </a:r>
        </a:p>
      </dsp:txBody>
      <dsp:txXfrm>
        <a:off x="2763752" y="518493"/>
        <a:ext cx="964234" cy="600360"/>
      </dsp:txXfrm>
    </dsp:sp>
    <dsp:sp modelId="{C0577D31-723B-47B4-9A38-EDD17D30F003}">
      <dsp:nvSpPr>
        <dsp:cNvPr id="0" name=""/>
        <dsp:cNvSpPr/>
      </dsp:nvSpPr>
      <dsp:spPr>
        <a:xfrm>
          <a:off x="1828074" y="1102753"/>
          <a:ext cx="890062" cy="890171"/>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983694-B3F2-4AA5-B173-D6EE0009B535}">
      <dsp:nvSpPr>
        <dsp:cNvPr id="0" name=""/>
        <dsp:cNvSpPr/>
      </dsp:nvSpPr>
      <dsp:spPr>
        <a:xfrm>
          <a:off x="2856467"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Branch</a:t>
          </a:r>
        </a:p>
      </dsp:txBody>
      <dsp:txXfrm>
        <a:off x="2856467" y="1282589"/>
        <a:ext cx="945691" cy="641294"/>
      </dsp:txXfrm>
    </dsp:sp>
    <dsp:sp modelId="{EF496083-7E1E-4070-A268-FBFECC6765A2}">
      <dsp:nvSpPr>
        <dsp:cNvPr id="0" name=""/>
        <dsp:cNvSpPr/>
      </dsp:nvSpPr>
      <dsp:spPr>
        <a:xfrm>
          <a:off x="1647466" y="1329253"/>
          <a:ext cx="890062" cy="890171"/>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BF87BE5-7DA6-4722-9E6C-0DE31F8BF98C}">
      <dsp:nvSpPr>
        <dsp:cNvPr id="0" name=""/>
        <dsp:cNvSpPr/>
      </dsp:nvSpPr>
      <dsp:spPr>
        <a:xfrm>
          <a:off x="2448522"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Commit</a:t>
          </a:r>
          <a:endParaRPr lang="it-IT" sz="1600" kern="1200" dirty="0">
            <a:latin typeface="Titillium Web" panose="00000500000000000000" pitchFamily="2" charset="0"/>
          </a:endParaRPr>
        </a:p>
      </dsp:txBody>
      <dsp:txXfrm>
        <a:off x="2448522" y="2142196"/>
        <a:ext cx="1019863" cy="586716"/>
      </dsp:txXfrm>
    </dsp:sp>
    <dsp:sp modelId="{B262A1DF-CB78-4A77-B7B4-0833E361E594}">
      <dsp:nvSpPr>
        <dsp:cNvPr id="0" name=""/>
        <dsp:cNvSpPr/>
      </dsp:nvSpPr>
      <dsp:spPr>
        <a:xfrm>
          <a:off x="1358196" y="1329253"/>
          <a:ext cx="890062" cy="890171"/>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3F61D64-BCCD-4977-B6EF-C8184F087DBD}">
      <dsp:nvSpPr>
        <dsp:cNvPr id="0" name=""/>
        <dsp:cNvSpPr/>
      </dsp:nvSpPr>
      <dsp:spPr>
        <a:xfrm>
          <a:off x="427339"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File</a:t>
          </a:r>
        </a:p>
      </dsp:txBody>
      <dsp:txXfrm>
        <a:off x="427339" y="2142196"/>
        <a:ext cx="1019863" cy="586716"/>
      </dsp:txXfrm>
    </dsp:sp>
    <dsp:sp modelId="{18256666-BA7B-4B48-9687-F21483CB6ED0}">
      <dsp:nvSpPr>
        <dsp:cNvPr id="0" name=""/>
        <dsp:cNvSpPr/>
      </dsp:nvSpPr>
      <dsp:spPr>
        <a:xfrm>
          <a:off x="1177587" y="1102753"/>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FD68FE9-2471-4E43-ABC7-3EEE51B5AD9A}">
      <dsp:nvSpPr>
        <dsp:cNvPr id="0" name=""/>
        <dsp:cNvSpPr/>
      </dsp:nvSpPr>
      <dsp:spPr>
        <a:xfrm>
          <a:off x="93566"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Topic</a:t>
          </a:r>
          <a:endParaRPr lang="it-IT" sz="1600" kern="1200" dirty="0">
            <a:latin typeface="Titillium Web" panose="00000500000000000000" pitchFamily="2" charset="0"/>
          </a:endParaRPr>
        </a:p>
      </dsp:txBody>
      <dsp:txXfrm>
        <a:off x="93566" y="1282589"/>
        <a:ext cx="945691" cy="641294"/>
      </dsp:txXfrm>
    </dsp:sp>
    <dsp:sp modelId="{E2619293-D716-422B-BC92-B15C30FDCF3C}">
      <dsp:nvSpPr>
        <dsp:cNvPr id="0" name=""/>
        <dsp:cNvSpPr/>
      </dsp:nvSpPr>
      <dsp:spPr>
        <a:xfrm>
          <a:off x="124174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B260216-E266-45F3-9967-E60570520A10}">
      <dsp:nvSpPr>
        <dsp:cNvPr id="0" name=""/>
        <dsp:cNvSpPr/>
      </dsp:nvSpPr>
      <dsp:spPr>
        <a:xfrm>
          <a:off x="167737"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Utente</a:t>
          </a:r>
        </a:p>
      </dsp:txBody>
      <dsp:txXfrm>
        <a:off x="167737" y="518493"/>
        <a:ext cx="964234" cy="60036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Buongiorno. Questa presentazione illustra il lavoro svolto per il progetto di </a:t>
            </a:r>
            <a:r>
              <a:rPr lang="it-IT" dirty="0" err="1"/>
              <a:t>Intelligent</a:t>
            </a:r>
            <a:r>
              <a:rPr lang="it-IT" dirty="0"/>
              <a:t> Web, riguardante lo sviluppo di una base di conoscenza che descrive la realtà dei repository software, utilizzando le tecnologie del Web Semantico.</a:t>
            </a:r>
            <a:endParaRPr dirty="0"/>
          </a:p>
        </p:txBody>
      </p:sp>
    </p:spTree>
    <p:extLst>
      <p:ext uri="{BB962C8B-B14F-4D97-AF65-F5344CB8AC3E}">
        <p14:creationId xmlns:p14="http://schemas.microsoft.com/office/powerpoint/2010/main" val="260226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Poi ho definito le proprietà per la descrizione delle relazioni tra le classi, quindi ho specificato per ciascuna il dominio, il codominio e gli eventuali vincoli, come ad esempio quello funzionale.</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36121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 Successivamente, l’ontologia è stata popolata con gli individui appartenenti alle classi definite e ne sono state predicate le proprietà che li mettono in relazione tra di loro oppure con i letterali</a:t>
            </a:r>
            <a:endParaRPr dirty="0"/>
          </a:p>
        </p:txBody>
      </p:sp>
    </p:spTree>
    <p:extLst>
      <p:ext uri="{BB962C8B-B14F-4D97-AF65-F5344CB8AC3E}">
        <p14:creationId xmlns:p14="http://schemas.microsoft.com/office/powerpoint/2010/main" val="3945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Infine, è stato fondamentale effettuare </a:t>
            </a:r>
            <a:r>
              <a:rPr lang="it-IT" dirty="0" err="1"/>
              <a:t>automatic</a:t>
            </a:r>
            <a:r>
              <a:rPr lang="it-IT" dirty="0"/>
              <a:t> </a:t>
            </a:r>
            <a:r>
              <a:rPr lang="it-IT" dirty="0" err="1"/>
              <a:t>resoning</a:t>
            </a:r>
            <a:r>
              <a:rPr lang="it-IT" dirty="0"/>
              <a:t> con un </a:t>
            </a:r>
            <a:r>
              <a:rPr lang="it-IT" dirty="0" err="1"/>
              <a:t>reasoner</a:t>
            </a:r>
            <a:r>
              <a:rPr lang="it-IT" dirty="0"/>
              <a:t> quale </a:t>
            </a:r>
            <a:r>
              <a:rPr lang="it-IT" dirty="0" err="1"/>
              <a:t>HermiT</a:t>
            </a:r>
            <a:r>
              <a:rPr lang="it-IT" dirty="0"/>
              <a:t>; quest’ultimo ha verificato la coerenza dell’ontologie e ha dedotto tutte le possibili inferenze.</a:t>
            </a:r>
            <a:endParaRPr dirty="0"/>
          </a:p>
        </p:txBody>
      </p:sp>
    </p:spTree>
    <p:extLst>
      <p:ext uri="{BB962C8B-B14F-4D97-AF65-F5344CB8AC3E}">
        <p14:creationId xmlns:p14="http://schemas.microsoft.com/office/powerpoint/2010/main" val="134883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l’ontologia ottenuta alla fine di tutto questo processo. Come possiamo vedere ci sono tutte le principali classi e le proprietà che ci eravamo prefissati di caratterizzare. I collegamenti con le ontologie importate sono stati effettuati andando a riutilizzare le entità che mettono a disposizione, estendendole oppure utilizzando </a:t>
            </a:r>
            <a:r>
              <a:rPr lang="it-IT" dirty="0" err="1"/>
              <a:t>property</a:t>
            </a:r>
            <a:r>
              <a:rPr lang="it-IT" dirty="0"/>
              <a:t> come </a:t>
            </a:r>
            <a:r>
              <a:rPr lang="it-IT" dirty="0" err="1"/>
              <a:t>owl:equivalentClass</a:t>
            </a:r>
            <a:r>
              <a:rPr lang="it-IT" dirty="0"/>
              <a:t>.</a:t>
            </a:r>
            <a:endParaRPr dirty="0"/>
          </a:p>
        </p:txBody>
      </p:sp>
    </p:spTree>
    <p:extLst>
      <p:ext uri="{BB962C8B-B14F-4D97-AF65-F5344CB8AC3E}">
        <p14:creationId xmlns:p14="http://schemas.microsoft.com/office/powerpoint/2010/main" val="103143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Andiamo adesso ad esaminare il sistema software proposto e la sua architettura…</a:t>
            </a:r>
            <a:endParaRPr dirty="0"/>
          </a:p>
        </p:txBody>
      </p:sp>
    </p:spTree>
    <p:extLst>
      <p:ext uri="{BB962C8B-B14F-4D97-AF65-F5344CB8AC3E}">
        <p14:creationId xmlns:p14="http://schemas.microsoft.com/office/powerpoint/2010/main" val="212947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quest’ultima è ben descritta dal deployment diagram in figura e segue un modello Client-Server.</a:t>
            </a:r>
          </a:p>
          <a:p>
            <a:pPr marL="171450" lvl="0" indent="-171450" algn="l" rtl="0">
              <a:spcBef>
                <a:spcPts val="0"/>
              </a:spcBef>
              <a:spcAft>
                <a:spcPts val="0"/>
              </a:spcAft>
            </a:pPr>
            <a:r>
              <a:rPr lang="it-IT" dirty="0"/>
              <a:t>La responsive web </a:t>
            </a:r>
            <a:r>
              <a:rPr lang="it-IT" dirty="0" err="1"/>
              <a:t>application</a:t>
            </a:r>
            <a:r>
              <a:rPr lang="it-IT" dirty="0"/>
              <a:t> MVC è stata realizzata con </a:t>
            </a:r>
            <a:r>
              <a:rPr lang="it-IT" dirty="0" err="1"/>
              <a:t>Servlet</a:t>
            </a:r>
            <a:r>
              <a:rPr lang="it-IT" dirty="0"/>
              <a:t> Java e Bootstrap ed è </a:t>
            </a:r>
            <a:r>
              <a:rPr lang="it-IT" dirty="0" err="1"/>
              <a:t>hostata</a:t>
            </a:r>
            <a:r>
              <a:rPr lang="it-IT" dirty="0"/>
              <a:t> su Apache Tomcat. Può essere acceduta da un qualsiasi client browser attraverso il </a:t>
            </a:r>
            <a:r>
              <a:rPr lang="it-IT" dirty="0" err="1"/>
              <a:t>protcollo</a:t>
            </a:r>
            <a:r>
              <a:rPr lang="it-IT" dirty="0"/>
              <a:t> HTTP. A sua volta, la web </a:t>
            </a:r>
            <a:r>
              <a:rPr lang="it-IT" dirty="0" err="1"/>
              <a:t>application</a:t>
            </a:r>
            <a:r>
              <a:rPr lang="it-IT" dirty="0"/>
              <a:t> può utilizzare il protocollo HTTP, nello specifico la variante che integra SPARQL, per accedere agli endpoint del server Apache Jena </a:t>
            </a:r>
            <a:r>
              <a:rPr lang="it-IT" dirty="0" err="1"/>
              <a:t>Fuseki</a:t>
            </a:r>
            <a:r>
              <a:rPr lang="it-IT" dirty="0"/>
              <a:t> ed interrogare la base di conoscenza lì caricata.</a:t>
            </a:r>
          </a:p>
          <a:p>
            <a:pPr marL="171450" lvl="0" indent="-171450" algn="l" rtl="0">
              <a:spcBef>
                <a:spcPts val="0"/>
              </a:spcBef>
              <a:spcAft>
                <a:spcPts val="0"/>
              </a:spcAft>
            </a:pPr>
            <a:r>
              <a:rPr lang="it-IT" dirty="0"/>
              <a:t>Jena è un </a:t>
            </a:r>
            <a:r>
              <a:rPr lang="it-IT" dirty="0" err="1"/>
              <a:t>triplestore</a:t>
            </a:r>
            <a:r>
              <a:rPr lang="it-IT" dirty="0"/>
              <a:t>, cioè un database costruito ed ottimizzato appositamente per il salvataggio ed il recupero di triple RDF.</a:t>
            </a:r>
          </a:p>
        </p:txBody>
      </p:sp>
    </p:spTree>
    <p:extLst>
      <p:ext uri="{BB962C8B-B14F-4D97-AF65-F5344CB8AC3E}">
        <p14:creationId xmlns:p14="http://schemas.microsoft.com/office/powerpoint/2010/main" val="1275161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Adesso saranno presentate le funzionalità della web </a:t>
            </a:r>
            <a:r>
              <a:rPr lang="it-IT" dirty="0" err="1"/>
              <a:t>application</a:t>
            </a:r>
            <a:r>
              <a:rPr lang="it-IT" dirty="0"/>
              <a:t> e le query sottostanti che sono state implementate</a:t>
            </a:r>
            <a:endParaRPr dirty="0"/>
          </a:p>
        </p:txBody>
      </p:sp>
    </p:spTree>
    <p:extLst>
      <p:ext uri="{BB962C8B-B14F-4D97-AF65-F5344CB8AC3E}">
        <p14:creationId xmlns:p14="http://schemas.microsoft.com/office/powerpoint/2010/main" val="209430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slide riporta la lista di tutti i prefissi utilizzati nelle query SPARQL, che quindi si rifanno anche alle ontologie importate, e i due endpoint utilizzati per accedere al server Apache Jena </a:t>
            </a:r>
            <a:r>
              <a:rPr lang="it-IT" dirty="0" err="1"/>
              <a:t>Fuseki</a:t>
            </a:r>
            <a:r>
              <a:rPr lang="it-IT" dirty="0"/>
              <a:t>; il query endpoint serve per interrogare la base di conoscenza, mentre l’update endpoint per aggiornare il contenuto al suo interno.</a:t>
            </a:r>
          </a:p>
        </p:txBody>
      </p:sp>
    </p:spTree>
    <p:extLst>
      <p:ext uri="{BB962C8B-B14F-4D97-AF65-F5344CB8AC3E}">
        <p14:creationId xmlns:p14="http://schemas.microsoft.com/office/powerpoint/2010/main" val="143740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Questa è la pagina web che riporta la lista di tutti i software presenti all’interno della base di conoscenza con le relative informazioni relative alla repository, all’autore, ai </a:t>
            </a:r>
            <a:r>
              <a:rPr lang="it-IT" dirty="0" err="1"/>
              <a:t>topic</a:t>
            </a:r>
            <a:r>
              <a:rPr lang="it-IT" dirty="0"/>
              <a:t> che tratta, il numero di mi piace ed il numero di </a:t>
            </a:r>
            <a:r>
              <a:rPr lang="it-IT" dirty="0" err="1"/>
              <a:t>commit</a:t>
            </a:r>
            <a:r>
              <a:rPr lang="it-IT" dirty="0"/>
              <a:t>. È presente anche un </a:t>
            </a:r>
            <a:r>
              <a:rPr lang="it-IT" dirty="0" err="1"/>
              <a:t>form</a:t>
            </a:r>
            <a:r>
              <a:rPr lang="it-IT" dirty="0"/>
              <a:t> che permette di fare una ricerca secondo specifici criteri.</a:t>
            </a:r>
          </a:p>
        </p:txBody>
      </p:sp>
    </p:spTree>
    <p:extLst>
      <p:ext uri="{BB962C8B-B14F-4D97-AF65-F5344CB8AC3E}">
        <p14:creationId xmlns:p14="http://schemas.microsoft.com/office/powerpoint/2010/main" val="3981049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serve a recuperare le informazioni relative ai software e alle repository. È utilizzata la clausola OPTIONAL per recuperare le informazioni, se presenti, dell’autore del software, il quale può per esempio essere un’organizzazione come Mozilla o Google.	</a:t>
            </a:r>
            <a:endParaRPr dirty="0"/>
          </a:p>
        </p:txBody>
      </p:sp>
    </p:spTree>
    <p:extLst>
      <p:ext uri="{BB962C8B-B14F-4D97-AF65-F5344CB8AC3E}">
        <p14:creationId xmlns:p14="http://schemas.microsoft.com/office/powerpoint/2010/main" val="114486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Io sono il candidato Sabato Nocera.</a:t>
            </a:r>
          </a:p>
        </p:txBody>
      </p:sp>
    </p:spTree>
    <p:extLst>
      <p:ext uri="{BB962C8B-B14F-4D97-AF65-F5344CB8AC3E}">
        <p14:creationId xmlns:p14="http://schemas.microsoft.com/office/powerpoint/2010/main" val="2338534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invece, è la query che viene utilizzata per recuperare il numero di mi piace di una repository. Come è possibile osservare, viene utilizzata la funzione di aggregazione COUNT e GROUP BY.</a:t>
            </a:r>
            <a:endParaRPr dirty="0"/>
          </a:p>
        </p:txBody>
      </p:sp>
    </p:spTree>
    <p:extLst>
      <p:ext uri="{BB962C8B-B14F-4D97-AF65-F5344CB8AC3E}">
        <p14:creationId xmlns:p14="http://schemas.microsoft.com/office/powerpoint/2010/main" val="333846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Analogamente è stato calcolato il numero di </a:t>
            </a:r>
            <a:r>
              <a:rPr lang="it-IT" dirty="0" err="1"/>
              <a:t>commit</a:t>
            </a:r>
            <a:r>
              <a:rPr lang="it-IT" dirty="0"/>
              <a:t> presenti sul </a:t>
            </a:r>
            <a:r>
              <a:rPr lang="it-IT" dirty="0" err="1"/>
              <a:t>branch</a:t>
            </a:r>
            <a:r>
              <a:rPr lang="it-IT" dirty="0"/>
              <a:t> principale della repository.</a:t>
            </a:r>
            <a:endParaRPr dirty="0"/>
          </a:p>
        </p:txBody>
      </p:sp>
    </p:spTree>
    <p:extLst>
      <p:ext uri="{BB962C8B-B14F-4D97-AF65-F5344CB8AC3E}">
        <p14:creationId xmlns:p14="http://schemas.microsoft.com/office/powerpoint/2010/main" val="381743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recupera le informazioni relative ai </a:t>
            </a:r>
            <a:r>
              <a:rPr lang="it-IT" dirty="0" err="1"/>
              <a:t>topic</a:t>
            </a:r>
            <a:r>
              <a:rPr lang="it-IT" dirty="0"/>
              <a:t> di ciascun software. A tal fine, viene interrogato l’endpoint di </a:t>
            </a:r>
            <a:r>
              <a:rPr lang="it-IT" dirty="0" err="1"/>
              <a:t>DBpedia</a:t>
            </a:r>
            <a:r>
              <a:rPr lang="it-IT" dirty="0"/>
              <a:t> utilizzando la clausola SERVICE e viene recuperata la label in inglese di ciascun </a:t>
            </a:r>
            <a:r>
              <a:rPr lang="it-IT" dirty="0" err="1"/>
              <a:t>topic</a:t>
            </a:r>
            <a:r>
              <a:rPr lang="it-IT" dirty="0"/>
              <a:t>.</a:t>
            </a:r>
          </a:p>
        </p:txBody>
      </p:sp>
    </p:spTree>
    <p:extLst>
      <p:ext uri="{BB962C8B-B14F-4D97-AF65-F5344CB8AC3E}">
        <p14:creationId xmlns:p14="http://schemas.microsoft.com/office/powerpoint/2010/main" val="223130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Queste query invece sono utilizzate a supporto della ricerca avanzata. Come è possibile vedere, viene utilizzata la clausola filter e le espressioni regolari per la corretta selezione delle triplette. Ovviamente, questa come le altre query sono parametriche.</a:t>
            </a:r>
            <a:endParaRPr dirty="0"/>
          </a:p>
        </p:txBody>
      </p:sp>
    </p:spTree>
    <p:extLst>
      <p:ext uri="{BB962C8B-B14F-4D97-AF65-F5344CB8AC3E}">
        <p14:creationId xmlns:p14="http://schemas.microsoft.com/office/powerpoint/2010/main" val="197727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software, molte delle quali sono già state mostrate nella pagina precedenti.</a:t>
            </a:r>
          </a:p>
          <a:p>
            <a:pPr marL="139700" indent="0">
              <a:buNone/>
            </a:pPr>
            <a:endParaRPr lang="it-IT" dirty="0"/>
          </a:p>
        </p:txBody>
      </p:sp>
    </p:spTree>
    <p:extLst>
      <p:ext uri="{BB962C8B-B14F-4D97-AF65-F5344CB8AC3E}">
        <p14:creationId xmlns:p14="http://schemas.microsoft.com/office/powerpoint/2010/main" val="4192850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 più troviamo il recupero delle informazioni relative alla </a:t>
            </a:r>
            <a:r>
              <a:rPr lang="it-IT" dirty="0" err="1"/>
              <a:t>licensa</a:t>
            </a:r>
            <a:r>
              <a:rPr lang="it-IT" dirty="0"/>
              <a:t> del software…</a:t>
            </a:r>
            <a:endParaRPr dirty="0"/>
          </a:p>
        </p:txBody>
      </p:sp>
    </p:spTree>
    <p:extLst>
      <p:ext uri="{BB962C8B-B14F-4D97-AF65-F5344CB8AC3E}">
        <p14:creationId xmlns:p14="http://schemas.microsoft.com/office/powerpoint/2010/main" val="365153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ed un </a:t>
            </a:r>
            <a:r>
              <a:rPr lang="it-IT" dirty="0" err="1"/>
              <a:t>form</a:t>
            </a:r>
            <a:r>
              <a:rPr lang="it-IT" dirty="0"/>
              <a:t> per l’inserimento di un </a:t>
            </a:r>
            <a:r>
              <a:rPr lang="it-IT" dirty="0" err="1"/>
              <a:t>topic</a:t>
            </a:r>
            <a:r>
              <a:rPr lang="it-IT" dirty="0"/>
              <a:t> all’interno del </a:t>
            </a:r>
            <a:r>
              <a:rPr lang="it-IT" dirty="0" err="1"/>
              <a:t>triplestore</a:t>
            </a:r>
            <a:r>
              <a:rPr lang="it-IT" dirty="0"/>
              <a:t>. A tal fine, viene effettuata una query INSERT DATA sull’update endpoint.</a:t>
            </a:r>
            <a:endParaRPr dirty="0"/>
          </a:p>
        </p:txBody>
      </p:sp>
    </p:spTree>
    <p:extLst>
      <p:ext uri="{BB962C8B-B14F-4D97-AF65-F5344CB8AC3E}">
        <p14:creationId xmlns:p14="http://schemas.microsoft.com/office/powerpoint/2010/main" val="2350592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autore di un software.</a:t>
            </a:r>
          </a:p>
          <a:p>
            <a:pPr marL="139700" indent="0">
              <a:buNone/>
            </a:pPr>
            <a:endParaRPr lang="it-IT" dirty="0"/>
          </a:p>
        </p:txBody>
      </p:sp>
    </p:spTree>
    <p:extLst>
      <p:ext uri="{BB962C8B-B14F-4D97-AF65-F5344CB8AC3E}">
        <p14:creationId xmlns:p14="http://schemas.microsoft.com/office/powerpoint/2010/main" val="374093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viene utilizzata per recuperare le informazioni in merito ai software di cui è autore e gli account di cui è proprietario; questi sono gli account che ad esempio vengono utilizzati per effettuare le modifiche ai file sorgente e corrispondono ad esempio agli account di GitHub. Un’organizzazione potrebbe avere potenzialmente più account su più siti diversi.</a:t>
            </a:r>
            <a:endParaRPr dirty="0"/>
          </a:p>
        </p:txBody>
      </p:sp>
    </p:spTree>
    <p:extLst>
      <p:ext uri="{BB962C8B-B14F-4D97-AF65-F5344CB8AC3E}">
        <p14:creationId xmlns:p14="http://schemas.microsoft.com/office/powerpoint/2010/main" val="627026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è stata formulata per recuperare informazioni da </a:t>
            </a:r>
            <a:r>
              <a:rPr lang="it-IT" dirty="0" err="1"/>
              <a:t>Dbpedia</a:t>
            </a:r>
            <a:r>
              <a:rPr lang="it-IT" dirty="0"/>
              <a:t> in merito all’autore; ciò che fa è recuperare l’oggetto più lungo tra tutte le triplette di cui è soggetto, molto spesso è l’abstract. È stato utilizzato ORDER BY per ordinare i risultati in modo decrescente e LIMIT 1 per prenderne il primo.</a:t>
            </a:r>
            <a:endParaRPr dirty="0"/>
          </a:p>
        </p:txBody>
      </p:sp>
    </p:spTree>
    <p:extLst>
      <p:ext uri="{BB962C8B-B14F-4D97-AF65-F5344CB8AC3E}">
        <p14:creationId xmlns:p14="http://schemas.microsoft.com/office/powerpoint/2010/main" val="356564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La presentazione sarà articolata in 3 parti:</a:t>
            </a:r>
          </a:p>
          <a:p>
            <a:pPr lvl="1">
              <a:buFont typeface="+mj-lt"/>
              <a:buAutoNum type="arabicPeriod"/>
            </a:pPr>
            <a:r>
              <a:rPr lang="it-IT" dirty="0"/>
              <a:t>Nella prima, verrà illustrato il modo con cui è stata realizzata la base di conoscenza, quindi l’ontologia e gli individui che la popolano</a:t>
            </a:r>
          </a:p>
          <a:p>
            <a:pPr lvl="1">
              <a:buFont typeface="+mj-lt"/>
              <a:buAutoNum type="arabicPeriod"/>
            </a:pPr>
            <a:r>
              <a:rPr lang="it-IT" dirty="0"/>
              <a:t>Nella seconda, verrà presentata l’architettura software del sistema proposto, il quale utilizza la base di conoscenza realizzata</a:t>
            </a:r>
          </a:p>
          <a:p>
            <a:pPr lvl="1">
              <a:buFont typeface="+mj-lt"/>
              <a:buAutoNum type="arabicPeriod"/>
            </a:pPr>
            <a:r>
              <a:rPr lang="it-IT" dirty="0"/>
              <a:t>Nella terza parte, verranno presentate le funzionalità del sistema proposto e, in particolare, le query implementate</a:t>
            </a:r>
          </a:p>
        </p:txBody>
      </p:sp>
    </p:spTree>
    <p:extLst>
      <p:ext uri="{BB962C8B-B14F-4D97-AF65-F5344CB8AC3E}">
        <p14:creationId xmlns:p14="http://schemas.microsoft.com/office/powerpoint/2010/main" val="1540378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repository software.</a:t>
            </a:r>
          </a:p>
        </p:txBody>
      </p:sp>
    </p:spTree>
    <p:extLst>
      <p:ext uri="{BB962C8B-B14F-4D97-AF65-F5344CB8AC3E}">
        <p14:creationId xmlns:p14="http://schemas.microsoft.com/office/powerpoint/2010/main" val="2438270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è una SELECT simile a molte altre che abbiamo già visto e serve a recuperare le principali informazioni in merito ad un repository software</a:t>
            </a:r>
            <a:endParaRPr dirty="0"/>
          </a:p>
        </p:txBody>
      </p:sp>
    </p:spTree>
    <p:extLst>
      <p:ext uri="{BB962C8B-B14F-4D97-AF65-F5344CB8AC3E}">
        <p14:creationId xmlns:p14="http://schemas.microsoft.com/office/powerpoint/2010/main" val="337140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invece, è una ASK e viene utilizzata per sapere se una certa repository software è </a:t>
            </a:r>
            <a:r>
              <a:rPr lang="it-IT" dirty="0" err="1"/>
              <a:t>fork</a:t>
            </a:r>
            <a:r>
              <a:rPr lang="it-IT" dirty="0"/>
              <a:t> di una qualche altra repository. In questo caso, la repository visualizzata non è </a:t>
            </a:r>
            <a:r>
              <a:rPr lang="it-IT" dirty="0" err="1"/>
              <a:t>fork</a:t>
            </a:r>
            <a:r>
              <a:rPr lang="it-IT" dirty="0"/>
              <a:t> di alcuna repository, quindi non esiste alcuna repository software a cui si rifà.</a:t>
            </a:r>
            <a:endParaRPr dirty="0"/>
          </a:p>
        </p:txBody>
      </p:sp>
    </p:spTree>
    <p:extLst>
      <p:ext uri="{BB962C8B-B14F-4D97-AF65-F5344CB8AC3E}">
        <p14:creationId xmlns:p14="http://schemas.microsoft.com/office/powerpoint/2010/main" val="2927465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è una COSTRUCT e restituisce un grafo RDF contenente al suo interno tutti i file che presenti nella repository software aggiornati all’ultima versione.</a:t>
            </a:r>
            <a:endParaRPr dirty="0"/>
          </a:p>
        </p:txBody>
      </p:sp>
    </p:spTree>
    <p:extLst>
      <p:ext uri="{BB962C8B-B14F-4D97-AF65-F5344CB8AC3E}">
        <p14:creationId xmlns:p14="http://schemas.microsoft.com/office/powerpoint/2010/main" val="2704805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account che viene utilizzato per effettuare modifiche ad una repository</a:t>
            </a:r>
          </a:p>
          <a:p>
            <a:endParaRPr lang="it-IT" dirty="0"/>
          </a:p>
        </p:txBody>
      </p:sp>
    </p:spTree>
    <p:extLst>
      <p:ext uri="{BB962C8B-B14F-4D97-AF65-F5344CB8AC3E}">
        <p14:creationId xmlns:p14="http://schemas.microsoft.com/office/powerpoint/2010/main" val="1948341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recupera tutte le informazioni di un account utente, come le repository create, quelle piaciute ed anche gli altri account seguiti e che segue</a:t>
            </a:r>
            <a:endParaRPr dirty="0"/>
          </a:p>
        </p:txBody>
      </p:sp>
    </p:spTree>
    <p:extLst>
      <p:ext uri="{BB962C8B-B14F-4D97-AF65-F5344CB8AC3E}">
        <p14:creationId xmlns:p14="http://schemas.microsoft.com/office/powerpoint/2010/main" val="227985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branch</a:t>
            </a:r>
            <a:r>
              <a:rPr lang="it-IT" dirty="0"/>
              <a:t> di una repository software…</a:t>
            </a:r>
          </a:p>
          <a:p>
            <a:endParaRPr lang="it-IT" dirty="0"/>
          </a:p>
          <a:p>
            <a:endParaRPr lang="it-IT" dirty="0"/>
          </a:p>
        </p:txBody>
      </p:sp>
    </p:spTree>
    <p:extLst>
      <p:ext uri="{BB962C8B-B14F-4D97-AF65-F5344CB8AC3E}">
        <p14:creationId xmlns:p14="http://schemas.microsoft.com/office/powerpoint/2010/main" val="718593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E questa è la query serve per l’appunto a recuperarle</a:t>
            </a:r>
            <a:endParaRPr dirty="0"/>
          </a:p>
        </p:txBody>
      </p:sp>
    </p:spTree>
    <p:extLst>
      <p:ext uri="{BB962C8B-B14F-4D97-AF65-F5344CB8AC3E}">
        <p14:creationId xmlns:p14="http://schemas.microsoft.com/office/powerpoint/2010/main" val="107174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commit</a:t>
            </a:r>
            <a:r>
              <a:rPr lang="it-IT" dirty="0"/>
              <a:t> di una repository software…</a:t>
            </a:r>
          </a:p>
          <a:p>
            <a:endParaRPr lang="it-IT" dirty="0"/>
          </a:p>
          <a:p>
            <a:endParaRPr lang="it-IT" dirty="0"/>
          </a:p>
          <a:p>
            <a:endParaRPr lang="it-IT" dirty="0"/>
          </a:p>
        </p:txBody>
      </p:sp>
    </p:spTree>
    <p:extLst>
      <p:ext uri="{BB962C8B-B14F-4D97-AF65-F5344CB8AC3E}">
        <p14:creationId xmlns:p14="http://schemas.microsoft.com/office/powerpoint/2010/main" val="3992965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it-IT" dirty="0"/>
              <a:t>E questa è la query serve per l’appunto a recuperarle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48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Addentriamoci subito nel vivo del progetto</a:t>
            </a:r>
            <a:endParaRPr dirty="0"/>
          </a:p>
        </p:txBody>
      </p:sp>
    </p:spTree>
    <p:extLst>
      <p:ext uri="{BB962C8B-B14F-4D97-AF65-F5344CB8AC3E}">
        <p14:creationId xmlns:p14="http://schemas.microsoft.com/office/powerpoint/2010/main" val="715339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Infine, questa è la pagina web che riporta tutte le risorse collegate ad uno specifico </a:t>
            </a:r>
            <a:r>
              <a:rPr lang="it-IT" dirty="0" err="1"/>
              <a:t>topic</a:t>
            </a:r>
            <a:endParaRPr lang="it-IT" dirty="0"/>
          </a:p>
          <a:p>
            <a:endParaRPr lang="it-IT" dirty="0"/>
          </a:p>
          <a:p>
            <a:endParaRPr lang="it-IT" dirty="0"/>
          </a:p>
          <a:p>
            <a:endParaRPr lang="it-IT" dirty="0"/>
          </a:p>
        </p:txBody>
      </p:sp>
    </p:spTree>
    <p:extLst>
      <p:ext uri="{BB962C8B-B14F-4D97-AF65-F5344CB8AC3E}">
        <p14:creationId xmlns:p14="http://schemas.microsoft.com/office/powerpoint/2010/main" val="1382824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Infatti, tutte queste informazioni sono state ottenute a partire da una </a:t>
            </a:r>
            <a:r>
              <a:rPr lang="it-IT" dirty="0" err="1"/>
              <a:t>describe</a:t>
            </a:r>
            <a:r>
              <a:rPr lang="it-IT" dirty="0"/>
              <a:t> opportunamente riferita a </a:t>
            </a:r>
            <a:r>
              <a:rPr lang="it-IT" dirty="0" err="1"/>
              <a:t>dbo:wikipageWikiLink</a:t>
            </a:r>
            <a:r>
              <a:rPr lang="it-IT" dirty="0"/>
              <a:t> e filtrando le risorse per quelle inglesi. La </a:t>
            </a:r>
            <a:r>
              <a:rPr lang="it-IT" dirty="0" err="1"/>
              <a:t>describe</a:t>
            </a:r>
            <a:r>
              <a:rPr lang="it-IT" dirty="0"/>
              <a:t> è particolarmente utile per ricavare tutte quelle triplette quando non sappiamo la struttura del grafo; infatti, in questo caso ho fatto riferimento all’endpoint di </a:t>
            </a:r>
            <a:r>
              <a:rPr lang="it-IT" dirty="0" err="1"/>
              <a:t>Dbpedia</a:t>
            </a:r>
            <a:r>
              <a:rPr lang="it-IT" dirty="0"/>
              <a:t> e non a quello del mio </a:t>
            </a:r>
            <a:r>
              <a:rPr lang="it-IT" dirty="0" err="1"/>
              <a:t>triplestore</a:t>
            </a:r>
            <a:r>
              <a:rPr lang="it-IT" dirty="0"/>
              <a:t>.</a:t>
            </a:r>
            <a:endParaRPr dirty="0"/>
          </a:p>
        </p:txBody>
      </p:sp>
    </p:spTree>
    <p:extLst>
      <p:ext uri="{BB962C8B-B14F-4D97-AF65-F5344CB8AC3E}">
        <p14:creationId xmlns:p14="http://schemas.microsoft.com/office/powerpoint/2010/main" val="321195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Questi sono i riferimenti citati, principalmente vengono riportate le ontologie importate</a:t>
            </a:r>
          </a:p>
        </p:txBody>
      </p:sp>
    </p:spTree>
    <p:extLst>
      <p:ext uri="{BB962C8B-B14F-4D97-AF65-F5344CB8AC3E}">
        <p14:creationId xmlns:p14="http://schemas.microsoft.com/office/powerpoint/2010/main" val="18713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Con questo è tutto, la ringrazio per l’attenzione</a:t>
            </a:r>
            <a:endParaRPr dirty="0"/>
          </a:p>
        </p:txBody>
      </p:sp>
    </p:spTree>
    <p:extLst>
      <p:ext uri="{BB962C8B-B14F-4D97-AF65-F5344CB8AC3E}">
        <p14:creationId xmlns:p14="http://schemas.microsoft.com/office/powerpoint/2010/main" val="333557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Nello sviluppo della base di conoscenza ho cercato di seguire un approccio iterativo e sistematico, al fine di raffinare quanto più possibile il risultato finale. Il tool che ho utilizzato è stato Protégé, che abbiamo approfondito anche a lezione. Ora andiamo a vedere in dettaglio ciascuna fase.</a:t>
            </a:r>
          </a:p>
        </p:txBody>
      </p:sp>
    </p:spTree>
    <p:extLst>
      <p:ext uri="{BB962C8B-B14F-4D97-AF65-F5344CB8AC3E}">
        <p14:creationId xmlns:p14="http://schemas.microsoft.com/office/powerpoint/2010/main" val="98179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Inizialmente, ho posto bene l’accento nell’identificazione del dominio di interesse, ovvero quello dei repository software. I repository software sono dei sistemi di archiviazione centralizzati e distribuiti che vengono utilizzati per il </a:t>
            </a:r>
            <a:r>
              <a:rPr lang="it-IT" dirty="0" err="1"/>
              <a:t>versioning</a:t>
            </a:r>
            <a:r>
              <a:rPr lang="it-IT" dirty="0"/>
              <a:t> dei file costitutivi di un progetto software, sia codice sorgente che non.</a:t>
            </a:r>
          </a:p>
          <a:p>
            <a:pPr marL="171450" lvl="0" indent="-171450" algn="l" rtl="0">
              <a:spcBef>
                <a:spcPts val="0"/>
              </a:spcBef>
              <a:spcAft>
                <a:spcPts val="0"/>
              </a:spcAft>
            </a:pPr>
            <a:r>
              <a:rPr lang="it-IT" dirty="0"/>
              <a:t>Un’ontologia rappresentativa dei repository software risulta essere estremamente utile per tutte quelle persone che hanno la necessità di indagare software open source esistenti, magari per finalità di ricerca oppure per utilizzarli o, ancora, ampliarli; inoltre, contribuire a progetti open source fa curriculum!</a:t>
            </a:r>
          </a:p>
          <a:p>
            <a:pPr marL="171450" lvl="0" indent="-171450" algn="l" rtl="0">
              <a:spcBef>
                <a:spcPts val="0"/>
              </a:spcBef>
              <a:spcAft>
                <a:spcPts val="0"/>
              </a:spcAft>
            </a:pPr>
            <a:r>
              <a:rPr lang="it-IT" dirty="0"/>
              <a:t>Per questo motivo, una tale ontologia potrebbe essere potenzialmente di interesse per chiunque ed anche le community open source avrebbero piacere nel supportarla.</a:t>
            </a:r>
          </a:p>
        </p:txBody>
      </p:sp>
    </p:spTree>
    <p:extLst>
      <p:ext uri="{BB962C8B-B14F-4D97-AF65-F5344CB8AC3E}">
        <p14:creationId xmlns:p14="http://schemas.microsoft.com/office/powerpoint/2010/main" val="19993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Prima di andare a realizzare l’ontologia, mi sono chiesto se esistesse già qualcosa di simile in giro e, cercando e ricercando, non sono riuscito ad individuare nulla di questo tipo, da qui la necessità di realizzare una tale ontologia si è rafforzata.</a:t>
            </a:r>
          </a:p>
          <a:p>
            <a:pPr marL="171450" lvl="0" indent="-171450" algn="l" rtl="0">
              <a:spcBef>
                <a:spcPts val="0"/>
              </a:spcBef>
              <a:spcAft>
                <a:spcPts val="0"/>
              </a:spcAft>
            </a:pPr>
            <a:r>
              <a:rPr lang="it-IT" dirty="0"/>
              <a:t>Nonostante non fosse presente un’ontologia per i repository software, molte sono state le ontologie che ho sfruttato per realizzare la mia, nello specifico 7 sono le ontologie che ho importato nel mio progetto, alcune più note di altre. Molte di queste si sono rivelate utilissime per la descrizione delle risorse, vedi </a:t>
            </a:r>
            <a:r>
              <a:rPr lang="it-IT" dirty="0" err="1"/>
              <a:t>Dublin</a:t>
            </a:r>
            <a:r>
              <a:rPr lang="it-IT" dirty="0"/>
              <a:t> Core, altre invece erano più relative alla realtà software, come </a:t>
            </a:r>
            <a:r>
              <a:rPr lang="it-IT" dirty="0" err="1"/>
              <a:t>l’ontologie</a:t>
            </a:r>
            <a:r>
              <a:rPr lang="it-IT" dirty="0"/>
              <a:t> The Software </a:t>
            </a:r>
            <a:r>
              <a:rPr lang="it-IT" dirty="0" err="1"/>
              <a:t>Description</a:t>
            </a:r>
            <a:r>
              <a:rPr lang="it-IT" dirty="0"/>
              <a:t> </a:t>
            </a:r>
            <a:r>
              <a:rPr lang="it-IT" dirty="0" err="1"/>
              <a:t>Ontology</a:t>
            </a:r>
            <a:r>
              <a:rPr lang="it-IT" dirty="0"/>
              <a:t>.</a:t>
            </a:r>
            <a:endParaRPr dirty="0"/>
          </a:p>
        </p:txBody>
      </p:sp>
    </p:spTree>
    <p:extLst>
      <p:ext uri="{BB962C8B-B14F-4D97-AF65-F5344CB8AC3E}">
        <p14:creationId xmlns:p14="http://schemas.microsoft.com/office/powerpoint/2010/main" val="247243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sz="1100" dirty="0"/>
              <a:t>I principali concetti trattati dall’ontologia riguardano la realtà dello sviluppo software in ambiente collaborativo: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Il Software rappresenta un prodotto utilizzato dagli Utenti e gli stessi possono contribuire nell’espanderlo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 Software possono essere pubblicati in Repository Software, le quali possono presentare più </a:t>
            </a:r>
            <a:r>
              <a:rPr lang="it-IT" sz="1100" dirty="0" err="1"/>
              <a:t>branch</a:t>
            </a:r>
            <a:r>
              <a:rPr lang="it-IT" sz="1100" dirty="0"/>
              <a:t> utilizzati per il </a:t>
            </a:r>
            <a:r>
              <a:rPr lang="it-IT" sz="1100" dirty="0" err="1"/>
              <a:t>versioning</a:t>
            </a:r>
            <a:endParaRPr lang="it-IT" sz="1100" dirty="0"/>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Ciascun </a:t>
            </a:r>
            <a:r>
              <a:rPr lang="it-IT" sz="1100" dirty="0" err="1"/>
              <a:t>branch</a:t>
            </a:r>
            <a:r>
              <a:rPr lang="it-IT" sz="1100" dirty="0"/>
              <a:t> presenta uno o più </a:t>
            </a:r>
            <a:r>
              <a:rPr lang="it-IT" sz="1100" dirty="0" err="1"/>
              <a:t>commit</a:t>
            </a:r>
            <a:r>
              <a:rPr lang="it-IT" sz="1100" dirty="0"/>
              <a:t>, i quali riportano le modifiche effettive che vengono effettuate dagli sviluppatori sui file di progetto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Infine, a ciascun software possono essere assegnati dei </a:t>
            </a:r>
            <a:r>
              <a:rPr lang="it-IT" sz="1100" dirty="0" err="1"/>
              <a:t>topic</a:t>
            </a:r>
            <a:r>
              <a:rPr lang="it-IT" sz="1100" dirty="0"/>
              <a:t> di interesse, utili per descrivere le tematiche che trattano e che interessano loro</a:t>
            </a:r>
          </a:p>
        </p:txBody>
      </p:sp>
    </p:spTree>
    <p:extLst>
      <p:ext uri="{BB962C8B-B14F-4D97-AF65-F5344CB8AC3E}">
        <p14:creationId xmlns:p14="http://schemas.microsoft.com/office/powerpoint/2010/main" val="9885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Successivamente, ho definito le tassonomie con RDF Schema, nello specifico ho individuato le classi e le sottoclassi attraverso un approccio top-down</a:t>
            </a:r>
            <a:endParaRPr dirty="0"/>
          </a:p>
        </p:txBody>
      </p:sp>
    </p:spTree>
    <p:extLst>
      <p:ext uri="{BB962C8B-B14F-4D97-AF65-F5344CB8AC3E}">
        <p14:creationId xmlns:p14="http://schemas.microsoft.com/office/powerpoint/2010/main" val="301766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grpSp>
        <p:nvGrpSpPr>
          <p:cNvPr id="17" name="Google Shape;17;p3"/>
          <p:cNvGrpSpPr/>
          <p:nvPr/>
        </p:nvGrpSpPr>
        <p:grpSpPr>
          <a:xfrm>
            <a:off x="-5" y="-4"/>
            <a:ext cx="3882108" cy="2241339"/>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 y="-4"/>
            <a:ext cx="3882108" cy="2241339"/>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6975702" y="3891625"/>
            <a:ext cx="2167839" cy="1251620"/>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grpSp>
        <p:nvGrpSpPr>
          <p:cNvPr id="73" name="Google Shape;73;p9"/>
          <p:cNvGrpSpPr/>
          <p:nvPr/>
        </p:nvGrpSpPr>
        <p:grpSpPr>
          <a:xfrm>
            <a:off x="6975702" y="3891625"/>
            <a:ext cx="2167839" cy="1251620"/>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855300" y="4406300"/>
            <a:ext cx="7433400" cy="343500"/>
          </a:xfrm>
          <a:prstGeom prst="rect">
            <a:avLst/>
          </a:prstGeom>
        </p:spPr>
        <p:txBody>
          <a:bodyPr spcFirstLastPara="1" wrap="square" lIns="0" tIns="0" rIns="0" bIns="0" anchor="t" anchorCtr="0">
            <a:noAutofit/>
          </a:bodyPr>
          <a:lstStyle>
            <a:lvl1pPr marL="457200" lvl="0" indent="-228600" rtl="0">
              <a:spcBef>
                <a:spcPts val="0"/>
              </a:spcBef>
              <a:spcAft>
                <a:spcPts val="1000"/>
              </a:spcAft>
              <a:buSzPts val="1800"/>
              <a:buNone/>
              <a:defRPr sz="1800"/>
            </a:lvl1pPr>
          </a:lstStyle>
          <a:p>
            <a:endParaRPr/>
          </a:p>
        </p:txBody>
      </p:sp>
      <p:sp>
        <p:nvSpPr>
          <p:cNvPr id="77" name="Google Shape;7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gradFill>
          <a:gsLst>
            <a:gs pos="0">
              <a:schemeClr val="accent4"/>
            </a:gs>
            <a:gs pos="26000">
              <a:schemeClr val="accent3"/>
            </a:gs>
            <a:gs pos="78000">
              <a:schemeClr val="accent2"/>
            </a:gs>
            <a:gs pos="100000">
              <a:schemeClr val="accent1"/>
            </a:gs>
          </a:gsLst>
          <a:lin ang="2698631" scaled="0"/>
        </a:gradFill>
        <a:effectLst/>
      </p:bgPr>
    </p:bg>
    <p:spTree>
      <p:nvGrpSpPr>
        <p:cNvPr id="1" name="Shape 86"/>
        <p:cNvGrpSpPr/>
        <p:nvPr/>
      </p:nvGrpSpPr>
      <p:grpSpPr>
        <a:xfrm>
          <a:off x="0" y="0"/>
          <a:ext cx="0" cy="0"/>
          <a:chOff x="0" y="0"/>
          <a:chExt cx="0" cy="0"/>
        </a:xfrm>
      </p:grpSpPr>
      <p:sp>
        <p:nvSpPr>
          <p:cNvPr id="87" name="Google Shape;87;p11"/>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a:t>
            </a:fld>
            <a:endParaRPr/>
          </a:p>
        </p:txBody>
      </p:sp>
      <p:sp>
        <p:nvSpPr>
          <p:cNvPr id="90" name="Google Shape;90;p11"/>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65063-E4A4-4276-B50E-508BC2A810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EA58D2-6EA9-4DB8-9A3E-46E3E25A373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254D4BA-9527-4198-AB2A-B8EF839F0799}"/>
              </a:ext>
            </a:extLst>
          </p:cNvPr>
          <p:cNvSpPr>
            <a:spLocks noGrp="1"/>
          </p:cNvSpPr>
          <p:nvPr>
            <p:ph type="dt" sz="half" idx="10"/>
          </p:nvPr>
        </p:nvSpPr>
        <p:spPr/>
        <p:txBody>
          <a:bodyPr/>
          <a:lstStyle/>
          <a:p>
            <a:fld id="{947C17C0-16CD-4953-A608-9FC8602ABCC2}" type="datetimeFigureOut">
              <a:rPr lang="it-IT" smtClean="0"/>
              <a:t>27/06/2022</a:t>
            </a:fld>
            <a:endParaRPr lang="it-IT"/>
          </a:p>
        </p:txBody>
      </p:sp>
      <p:sp>
        <p:nvSpPr>
          <p:cNvPr id="5" name="Segnaposto piè di pagina 4">
            <a:extLst>
              <a:ext uri="{FF2B5EF4-FFF2-40B4-BE49-F238E27FC236}">
                <a16:creationId xmlns:a16="http://schemas.microsoft.com/office/drawing/2014/main" id="{C4D5BF0C-676B-4BFD-B45D-95E62F4E63C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C04DCBE-40C9-4067-921A-CF20B67F54D5}"/>
              </a:ext>
            </a:extLst>
          </p:cNvPr>
          <p:cNvSpPr>
            <a:spLocks noGrp="1"/>
          </p:cNvSpPr>
          <p:nvPr>
            <p:ph type="sldNum" sz="quarter" idx="12"/>
          </p:nvPr>
        </p:nvSpPr>
        <p:spPr/>
        <p:txBody>
          <a:bodyPr/>
          <a:lstStyle/>
          <a:p>
            <a:fld id="{262525AF-4DA5-4C60-B66A-9EE4EB857A7F}" type="slidenum">
              <a:rPr lang="it-IT" smtClean="0"/>
              <a:t>‹N›</a:t>
            </a:fld>
            <a:endParaRPr lang="it-IT"/>
          </a:p>
        </p:txBody>
      </p:sp>
    </p:spTree>
    <p:extLst>
      <p:ext uri="{BB962C8B-B14F-4D97-AF65-F5344CB8AC3E}">
        <p14:creationId xmlns:p14="http://schemas.microsoft.com/office/powerpoint/2010/main" val="414181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jena-fuseki-war-4.5.0/theSoftwareRepositoryOntology/quer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dbpedia.org/sparql" TargetMode="External"/><Relationship Id="rId4" Type="http://schemas.openxmlformats.org/officeDocument/2006/relationships/hyperlink" Target="http://localhost:8080/jena-fuseki-war-4.5.0/theSoftwareRepositoryOntology/upd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dbpedia.org/ontology/" TargetMode="External"/><Relationship Id="rId3" Type="http://schemas.openxmlformats.org/officeDocument/2006/relationships/hyperlink" Target="https://lov.linkeddata.es/dataset/lov" TargetMode="External"/><Relationship Id="rId7" Type="http://schemas.openxmlformats.org/officeDocument/2006/relationships/hyperlink" Target="https://knowledgecaptureanddiscovery.github.io/SoftwareDescriptionOntology/release/1.9.0/index-en.html"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xmlns.com/foaf/spec/20140114.html" TargetMode="External"/><Relationship Id="rId5" Type="http://schemas.openxmlformats.org/officeDocument/2006/relationships/hyperlink" Target="http://rdfs.org/sioc/spec/" TargetMode="External"/><Relationship Id="rId10" Type="http://schemas.openxmlformats.org/officeDocument/2006/relationships/hyperlink" Target="https://sparontologies.github.io/frapo/current/frapo.html" TargetMode="External"/><Relationship Id="rId4" Type="http://schemas.openxmlformats.org/officeDocument/2006/relationships/hyperlink" Target="https://www.dublincore.org/specifications/dublin-core/dcmi-terms/" TargetMode="External"/><Relationship Id="rId9" Type="http://schemas.openxmlformats.org/officeDocument/2006/relationships/hyperlink" Target="https://nvbach91.github.io/informatics-research-artifacts-ontology/OnToology/irao.owl/documentation/index-en.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855300" y="4095750"/>
            <a:ext cx="6470400" cy="347913"/>
          </a:xfrm>
        </p:spPr>
        <p:txBody>
          <a:bodyPr spcFirstLastPara="1" wrap="square" lIns="0" tIns="0" rIns="0" bIns="0" anchor="b" anchorCtr="0">
            <a:normAutofit/>
          </a:bodyPr>
          <a:lstStyle/>
          <a:p>
            <a:pPr marL="0" lvl="0" indent="0"/>
            <a:r>
              <a:rPr lang="it-IT" sz="2100" b="1" i="0" u="none" strike="noStrike" cap="none" dirty="0">
                <a:latin typeface="Titillium Web"/>
                <a:ea typeface="Titillium Web"/>
                <a:cs typeface="Titillium Web"/>
                <a:sym typeface="Titillium Web"/>
              </a:rPr>
              <a:t>Progetto di </a:t>
            </a:r>
            <a:r>
              <a:rPr lang="it-IT" sz="2100" b="1" i="0" u="none" strike="noStrike" cap="none" dirty="0" err="1">
                <a:latin typeface="Titillium Web"/>
                <a:ea typeface="Titillium Web"/>
                <a:cs typeface="Titillium Web"/>
                <a:sym typeface="Titillium Web"/>
              </a:rPr>
              <a:t>Intelligent</a:t>
            </a:r>
            <a:r>
              <a:rPr lang="it-IT" sz="2100" b="1" i="0" u="none" strike="noStrike" cap="none" dirty="0">
                <a:latin typeface="Titillium Web"/>
                <a:ea typeface="Titillium Web"/>
                <a:cs typeface="Titillium Web"/>
                <a:sym typeface="Titillium Web"/>
              </a:rPr>
              <a:t> Web (A.A. 2021/2022)</a:t>
            </a:r>
          </a:p>
        </p:txBody>
      </p:sp>
      <p:sp>
        <p:nvSpPr>
          <p:cNvPr id="5" name="Google Shape;95;p12">
            <a:extLst>
              <a:ext uri="{FF2B5EF4-FFF2-40B4-BE49-F238E27FC236}">
                <a16:creationId xmlns:a16="http://schemas.microsoft.com/office/drawing/2014/main" id="{9D347EB9-F34D-B092-2BC0-0D8885D53F36}"/>
              </a:ext>
            </a:extLst>
          </p:cNvPr>
          <p:cNvSpPr txBox="1">
            <a:spLocks/>
          </p:cNvSpPr>
          <p:nvPr/>
        </p:nvSpPr>
        <p:spPr>
          <a:xfrm>
            <a:off x="855300" y="3426690"/>
            <a:ext cx="8120258" cy="669059"/>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4200" b="1" i="0" u="none" strike="noStrike" cap="none" dirty="0">
                <a:latin typeface="Titillium Web"/>
                <a:ea typeface="Titillium Web"/>
                <a:cs typeface="Titillium Web"/>
                <a:sym typeface="Titillium Web"/>
              </a:rPr>
              <a:t>The Software Repository </a:t>
            </a:r>
            <a:r>
              <a:rPr lang="it-IT" sz="4200" b="1" i="0" u="none" strike="noStrike" cap="none" dirty="0" err="1">
                <a:latin typeface="Titillium Web"/>
                <a:ea typeface="Titillium Web"/>
                <a:cs typeface="Titillium Web"/>
                <a:sym typeface="Titillium Web"/>
              </a:rPr>
              <a:t>Ontology</a:t>
            </a:r>
            <a:endParaRPr lang="it-IT" sz="4200" dirty="0"/>
          </a:p>
        </p:txBody>
      </p:sp>
      <p:sp>
        <p:nvSpPr>
          <p:cNvPr id="8" name="Google Shape;95;p12">
            <a:extLst>
              <a:ext uri="{FF2B5EF4-FFF2-40B4-BE49-F238E27FC236}">
                <a16:creationId xmlns:a16="http://schemas.microsoft.com/office/drawing/2014/main" id="{B83F91FA-0DFA-A130-48C8-8E96E5CCB843}"/>
              </a:ext>
            </a:extLst>
          </p:cNvPr>
          <p:cNvSpPr txBox="1">
            <a:spLocks/>
          </p:cNvSpPr>
          <p:nvPr/>
        </p:nvSpPr>
        <p:spPr>
          <a:xfrm>
            <a:off x="855300" y="4448676"/>
            <a:ext cx="8120258" cy="203536"/>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1050" dirty="0"/>
              <a:t>Prof.ssa Monica Maria Lucia Sebillo</a:t>
            </a:r>
          </a:p>
        </p:txBody>
      </p:sp>
    </p:spTree>
    <p:extLst>
      <p:ext uri="{BB962C8B-B14F-4D97-AF65-F5344CB8AC3E}">
        <p14:creationId xmlns:p14="http://schemas.microsoft.com/office/powerpoint/2010/main" val="364911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proprietà</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Definizione delle proprietà per la descrizione delle relazioni tra le classi.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1" name="Segnaposto contenuto 3">
            <a:extLst>
              <a:ext uri="{FF2B5EF4-FFF2-40B4-BE49-F238E27FC236}">
                <a16:creationId xmlns:a16="http://schemas.microsoft.com/office/drawing/2014/main" id="{0D7EE6A2-66A3-8673-E770-66F38F4171BC}"/>
              </a:ext>
            </a:extLst>
          </p:cNvPr>
          <p:cNvPicPr>
            <a:picLocks noChangeAspect="1"/>
          </p:cNvPicPr>
          <p:nvPr/>
        </p:nvPicPr>
        <p:blipFill>
          <a:blip r:embed="rId3">
            <a:duotone>
              <a:prstClr val="black"/>
              <a:schemeClr val="accent3">
                <a:tint val="45000"/>
                <a:satMod val="400000"/>
              </a:schemeClr>
            </a:duotone>
          </a:blip>
          <a:stretch>
            <a:fillRect/>
          </a:stretch>
        </p:blipFill>
        <p:spPr>
          <a:xfrm>
            <a:off x="4328375" y="1439595"/>
            <a:ext cx="4584410" cy="3045304"/>
          </a:xfrm>
          <a:prstGeom prst="rect">
            <a:avLst/>
          </a:prstGeom>
          <a:noFill/>
          <a:ln>
            <a:noFill/>
          </a:ln>
        </p:spPr>
      </p:pic>
    </p:spTree>
    <p:extLst>
      <p:ext uri="{BB962C8B-B14F-4D97-AF65-F5344CB8AC3E}">
        <p14:creationId xmlns:p14="http://schemas.microsoft.com/office/powerpoint/2010/main" val="257571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Creazione delle istanze</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Creazione degli individui appartenenti alle classi e predicazione delle proprietà che li mettono in relazione con gli individui o letterali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Segnaposto contenuto 9">
            <a:extLst>
              <a:ext uri="{FF2B5EF4-FFF2-40B4-BE49-F238E27FC236}">
                <a16:creationId xmlns:a16="http://schemas.microsoft.com/office/drawing/2014/main" id="{9505FEC1-F0C5-58FD-780B-4EF1041C66A2}"/>
              </a:ext>
            </a:extLst>
          </p:cNvPr>
          <p:cNvPicPr>
            <a:picLocks noChangeAspect="1"/>
          </p:cNvPicPr>
          <p:nvPr/>
        </p:nvPicPr>
        <p:blipFill>
          <a:blip r:embed="rId3"/>
          <a:stretch>
            <a:fillRect/>
          </a:stretch>
        </p:blipFill>
        <p:spPr>
          <a:xfrm>
            <a:off x="5049370" y="1662870"/>
            <a:ext cx="3154616" cy="2598753"/>
          </a:xfrm>
          <a:prstGeom prst="rect">
            <a:avLst/>
          </a:prstGeom>
          <a:noFill/>
          <a:ln>
            <a:noFill/>
          </a:ln>
        </p:spPr>
      </p:pic>
    </p:spTree>
    <p:extLst>
      <p:ext uri="{BB962C8B-B14F-4D97-AF65-F5344CB8AC3E}">
        <p14:creationId xmlns:p14="http://schemas.microsoft.com/office/powerpoint/2010/main" val="259954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err="1"/>
              <a:t>Automatic</a:t>
            </a:r>
            <a:r>
              <a:rPr lang="it-IT" dirty="0"/>
              <a:t> </a:t>
            </a:r>
            <a:r>
              <a:rPr lang="it-IT" dirty="0" err="1"/>
              <a:t>reasoning</a:t>
            </a:r>
            <a:br>
              <a:rPr lang="it-IT" dirty="0"/>
            </a:b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Utilizzo del </a:t>
            </a:r>
            <a:r>
              <a:rPr lang="it-IT" dirty="0" err="1"/>
              <a:t>reasoner</a:t>
            </a:r>
            <a:r>
              <a:rPr lang="it-IT" dirty="0"/>
              <a:t> </a:t>
            </a:r>
            <a:r>
              <a:rPr lang="it-IT" b="1" dirty="0" err="1"/>
              <a:t>HermiT</a:t>
            </a:r>
            <a:r>
              <a:rPr lang="it-IT" dirty="0"/>
              <a:t> per verificare la coerenza dell’ontologia e dedurre le inferenze. </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6" name="Segnaposto contenuto 6">
            <a:extLst>
              <a:ext uri="{FF2B5EF4-FFF2-40B4-BE49-F238E27FC236}">
                <a16:creationId xmlns:a16="http://schemas.microsoft.com/office/drawing/2014/main" id="{49E2AD4D-8DD4-9603-2B1F-5A3DC9C13CBD}"/>
              </a:ext>
            </a:extLst>
          </p:cNvPr>
          <p:cNvPicPr>
            <a:picLocks noChangeAspect="1"/>
          </p:cNvPicPr>
          <p:nvPr/>
        </p:nvPicPr>
        <p:blipFill>
          <a:blip r:embed="rId3"/>
          <a:stretch>
            <a:fillRect/>
          </a:stretch>
        </p:blipFill>
        <p:spPr>
          <a:xfrm>
            <a:off x="4328374" y="2793572"/>
            <a:ext cx="2160000" cy="821634"/>
          </a:xfrm>
          <a:prstGeom prst="rect">
            <a:avLst/>
          </a:prstGeom>
          <a:noFill/>
          <a:ln>
            <a:noFill/>
          </a:ln>
        </p:spPr>
      </p:pic>
      <p:pic>
        <p:nvPicPr>
          <p:cNvPr id="7" name="Immagine 6">
            <a:extLst>
              <a:ext uri="{FF2B5EF4-FFF2-40B4-BE49-F238E27FC236}">
                <a16:creationId xmlns:a16="http://schemas.microsoft.com/office/drawing/2014/main" id="{E49F2030-DD13-3980-0CE4-B2E4176E0FF6}"/>
              </a:ext>
            </a:extLst>
          </p:cNvPr>
          <p:cNvPicPr>
            <a:picLocks noChangeAspect="1"/>
          </p:cNvPicPr>
          <p:nvPr/>
        </p:nvPicPr>
        <p:blipFill>
          <a:blip r:embed="rId4"/>
          <a:stretch>
            <a:fillRect/>
          </a:stretch>
        </p:blipFill>
        <p:spPr>
          <a:xfrm>
            <a:off x="6584030" y="1391872"/>
            <a:ext cx="2160000" cy="561081"/>
          </a:xfrm>
          <a:prstGeom prst="rect">
            <a:avLst/>
          </a:prstGeom>
        </p:spPr>
      </p:pic>
      <p:pic>
        <p:nvPicPr>
          <p:cNvPr id="8" name="Immagine 7">
            <a:extLst>
              <a:ext uri="{FF2B5EF4-FFF2-40B4-BE49-F238E27FC236}">
                <a16:creationId xmlns:a16="http://schemas.microsoft.com/office/drawing/2014/main" id="{AE26124C-1701-F2E1-7A3B-778516A5DC78}"/>
              </a:ext>
            </a:extLst>
          </p:cNvPr>
          <p:cNvPicPr>
            <a:picLocks noChangeAspect="1"/>
          </p:cNvPicPr>
          <p:nvPr/>
        </p:nvPicPr>
        <p:blipFill>
          <a:blip r:embed="rId5"/>
          <a:stretch>
            <a:fillRect/>
          </a:stretch>
        </p:blipFill>
        <p:spPr>
          <a:xfrm>
            <a:off x="4328375" y="1391873"/>
            <a:ext cx="2160000" cy="1348018"/>
          </a:xfrm>
          <a:prstGeom prst="rect">
            <a:avLst/>
          </a:prstGeom>
        </p:spPr>
      </p:pic>
      <p:pic>
        <p:nvPicPr>
          <p:cNvPr id="9" name="Immagine 8">
            <a:extLst>
              <a:ext uri="{FF2B5EF4-FFF2-40B4-BE49-F238E27FC236}">
                <a16:creationId xmlns:a16="http://schemas.microsoft.com/office/drawing/2014/main" id="{511E3788-0CAE-3C99-FA68-63E49D8A7EF9}"/>
              </a:ext>
            </a:extLst>
          </p:cNvPr>
          <p:cNvPicPr>
            <a:picLocks noChangeAspect="1"/>
          </p:cNvPicPr>
          <p:nvPr/>
        </p:nvPicPr>
        <p:blipFill>
          <a:blip r:embed="rId6"/>
          <a:stretch>
            <a:fillRect/>
          </a:stretch>
        </p:blipFill>
        <p:spPr>
          <a:xfrm>
            <a:off x="6584030" y="1993428"/>
            <a:ext cx="2160000" cy="655715"/>
          </a:xfrm>
          <a:prstGeom prst="rect">
            <a:avLst/>
          </a:prstGeom>
        </p:spPr>
      </p:pic>
      <p:pic>
        <p:nvPicPr>
          <p:cNvPr id="10" name="Immagine 9">
            <a:extLst>
              <a:ext uri="{FF2B5EF4-FFF2-40B4-BE49-F238E27FC236}">
                <a16:creationId xmlns:a16="http://schemas.microsoft.com/office/drawing/2014/main" id="{037085F3-B149-6489-5B6F-D6232BD7FEF7}"/>
              </a:ext>
            </a:extLst>
          </p:cNvPr>
          <p:cNvPicPr>
            <a:picLocks noChangeAspect="1"/>
          </p:cNvPicPr>
          <p:nvPr/>
        </p:nvPicPr>
        <p:blipFill>
          <a:blip r:embed="rId7"/>
          <a:stretch>
            <a:fillRect/>
          </a:stretch>
        </p:blipFill>
        <p:spPr>
          <a:xfrm>
            <a:off x="4328375" y="3668888"/>
            <a:ext cx="2160000" cy="728559"/>
          </a:xfrm>
          <a:prstGeom prst="rect">
            <a:avLst/>
          </a:prstGeom>
        </p:spPr>
      </p:pic>
      <p:pic>
        <p:nvPicPr>
          <p:cNvPr id="12" name="Immagine 11">
            <a:extLst>
              <a:ext uri="{FF2B5EF4-FFF2-40B4-BE49-F238E27FC236}">
                <a16:creationId xmlns:a16="http://schemas.microsoft.com/office/drawing/2014/main" id="{5005E2B8-FD1C-0A69-68B2-79A75B4B915D}"/>
              </a:ext>
            </a:extLst>
          </p:cNvPr>
          <p:cNvPicPr>
            <a:picLocks noChangeAspect="1"/>
          </p:cNvPicPr>
          <p:nvPr/>
        </p:nvPicPr>
        <p:blipFill>
          <a:blip r:embed="rId8"/>
          <a:stretch>
            <a:fillRect/>
          </a:stretch>
        </p:blipFill>
        <p:spPr>
          <a:xfrm>
            <a:off x="6584030" y="2689619"/>
            <a:ext cx="2160000" cy="376484"/>
          </a:xfrm>
          <a:prstGeom prst="rect">
            <a:avLst/>
          </a:prstGeom>
        </p:spPr>
      </p:pic>
    </p:spTree>
    <p:extLst>
      <p:ext uri="{BB962C8B-B14F-4D97-AF65-F5344CB8AC3E}">
        <p14:creationId xmlns:p14="http://schemas.microsoft.com/office/powerpoint/2010/main" val="222513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13</a:t>
            </a:fld>
            <a:endParaRPr lang="en"/>
          </a:p>
        </p:txBody>
      </p:sp>
      <p:pic>
        <p:nvPicPr>
          <p:cNvPr id="24" name="Picture 4">
            <a:extLst>
              <a:ext uri="{FF2B5EF4-FFF2-40B4-BE49-F238E27FC236}">
                <a16:creationId xmlns:a16="http://schemas.microsoft.com/office/drawing/2014/main" id="{98977A02-0100-3D52-BC23-3D531FA006C2}"/>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171450"/>
            <a:ext cx="9144000" cy="479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Architettura del Sistema proposto</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2</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24478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5"/>
          <p:cNvSpPr txBox="1">
            <a:spLocks noGrp="1"/>
          </p:cNvSpPr>
          <p:nvPr>
            <p:ph type="title" idx="4294967295"/>
          </p:nvPr>
        </p:nvSpPr>
        <p:spPr>
          <a:xfrm>
            <a:off x="457199" y="457200"/>
            <a:ext cx="2561665"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Deployment Diagram</a:t>
            </a:r>
            <a:endParaRPr dirty="0">
              <a:solidFill>
                <a:schemeClr val="accent1"/>
              </a:solidFill>
            </a:endParaRPr>
          </a:p>
        </p:txBody>
      </p:sp>
      <p:sp>
        <p:nvSpPr>
          <p:cNvPr id="233" name="Google Shape;233;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t>15</a:t>
            </a:fld>
            <a:endParaRPr>
              <a:solidFill>
                <a:schemeClr val="accent2"/>
              </a:solidFill>
            </a:endParaRPr>
          </a:p>
        </p:txBody>
      </p:sp>
      <p:pic>
        <p:nvPicPr>
          <p:cNvPr id="13" name="Picture 4">
            <a:extLst>
              <a:ext uri="{FF2B5EF4-FFF2-40B4-BE49-F238E27FC236}">
                <a16:creationId xmlns:a16="http://schemas.microsoft.com/office/drawing/2014/main" id="{7C3DE363-2A3E-191B-DE54-11DDF601470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80973" y="1666876"/>
            <a:ext cx="5982054" cy="2727722"/>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71314156-BF10-92B3-BB9C-68B8B5F5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23" y="1903451"/>
            <a:ext cx="451586" cy="311218"/>
          </a:xfrm>
          <a:prstGeom prst="rect">
            <a:avLst/>
          </a:prstGeom>
        </p:spPr>
      </p:pic>
      <p:pic>
        <p:nvPicPr>
          <p:cNvPr id="15" name="Immagine 14">
            <a:extLst>
              <a:ext uri="{FF2B5EF4-FFF2-40B4-BE49-F238E27FC236}">
                <a16:creationId xmlns:a16="http://schemas.microsoft.com/office/drawing/2014/main" id="{B8176281-C789-955E-CB89-9BAF7BDDB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254" y="1666876"/>
            <a:ext cx="334381" cy="236575"/>
          </a:xfrm>
          <a:prstGeom prst="rect">
            <a:avLst/>
          </a:prstGeom>
        </p:spPr>
      </p:pic>
      <p:pic>
        <p:nvPicPr>
          <p:cNvPr id="16" name="Immagine 15">
            <a:extLst>
              <a:ext uri="{FF2B5EF4-FFF2-40B4-BE49-F238E27FC236}">
                <a16:creationId xmlns:a16="http://schemas.microsoft.com/office/drawing/2014/main" id="{AF5AD53A-FE2C-D5CA-9E0C-E76BDBF789B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155098" y="2382639"/>
            <a:ext cx="831706" cy="1548361"/>
          </a:xfrm>
          <a:prstGeom prst="rect">
            <a:avLst/>
          </a:prstGeom>
        </p:spPr>
      </p:pic>
      <p:pic>
        <p:nvPicPr>
          <p:cNvPr id="17" name="Immagine 16">
            <a:extLst>
              <a:ext uri="{FF2B5EF4-FFF2-40B4-BE49-F238E27FC236}">
                <a16:creationId xmlns:a16="http://schemas.microsoft.com/office/drawing/2014/main" id="{0D448AC9-BCC7-6D67-AE2D-6F38DA4566A6}"/>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058844" y="2239530"/>
            <a:ext cx="179587" cy="143109"/>
          </a:xfrm>
          <a:prstGeom prst="rect">
            <a:avLst/>
          </a:prstGeom>
        </p:spPr>
      </p:pic>
    </p:spTree>
    <p:extLst>
      <p:ext uri="{BB962C8B-B14F-4D97-AF65-F5344CB8AC3E}">
        <p14:creationId xmlns:p14="http://schemas.microsoft.com/office/powerpoint/2010/main" val="335038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Query SPARQL</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3</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57126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Configurazione per le query SPARQL</a:t>
            </a:r>
          </a:p>
        </p:txBody>
      </p:sp>
      <p:sp>
        <p:nvSpPr>
          <p:cNvPr id="101" name="Google Shape;101;p13"/>
          <p:cNvSpPr txBox="1">
            <a:spLocks noGrp="1"/>
          </p:cNvSpPr>
          <p:nvPr>
            <p:ph type="body" idx="2"/>
          </p:nvPr>
        </p:nvSpPr>
        <p:spPr>
          <a:xfrm>
            <a:off x="4815599" y="1627900"/>
            <a:ext cx="3473100" cy="287039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1200" b="1" dirty="0"/>
              <a:t>SPARQL Endpoints </a:t>
            </a:r>
          </a:p>
          <a:p>
            <a:pPr marL="0" lvl="0" indent="0" algn="l" rtl="0">
              <a:spcBef>
                <a:spcPts val="0"/>
              </a:spcBef>
              <a:spcAft>
                <a:spcPts val="0"/>
              </a:spcAft>
              <a:buNone/>
            </a:pPr>
            <a:endParaRPr lang="it-IT" sz="1200" b="1" dirty="0"/>
          </a:p>
          <a:p>
            <a:pPr>
              <a:buFont typeface="Arial" panose="020B0604020202020204" pitchFamily="34" charset="0"/>
              <a:buChar char="•"/>
            </a:pPr>
            <a:r>
              <a:rPr lang="en-US" sz="750" b="1" dirty="0">
                <a:solidFill>
                  <a:srgbClr val="000080"/>
                </a:solidFill>
                <a:highlight>
                  <a:srgbClr val="FFFFFF"/>
                </a:highlight>
              </a:rPr>
              <a:t>TSRO_QUERY_ENDPOINT</a:t>
            </a:r>
            <a:r>
              <a:rPr lang="en-US" sz="750" dirty="0">
                <a:solidFill>
                  <a:srgbClr val="000000"/>
                </a:solidFill>
                <a:highlight>
                  <a:srgbClr val="FFFFFF"/>
                </a:highlight>
              </a:rPr>
              <a:t>: </a:t>
            </a:r>
            <a:r>
              <a:rPr lang="en-US" sz="750" dirty="0">
                <a:solidFill>
                  <a:srgbClr val="000000"/>
                </a:solidFill>
                <a:highlight>
                  <a:srgbClr val="FFFFFF"/>
                </a:highlight>
                <a:hlinkClick r:id="rId3"/>
              </a:rPr>
              <a:t>http://localhost:8080/jena-fuseki-war-4.5.0/theSoftwareRepositoryOntology/query</a:t>
            </a:r>
            <a:endParaRPr lang="en-US"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TSRO_UPDATE_ENDPOINT</a:t>
            </a:r>
            <a:r>
              <a:rPr lang="it-IT" sz="750" dirty="0">
                <a:solidFill>
                  <a:srgbClr val="000000"/>
                </a:solidFill>
                <a:highlight>
                  <a:srgbClr val="FFFFFF"/>
                </a:highlight>
              </a:rPr>
              <a:t>: </a:t>
            </a:r>
            <a:r>
              <a:rPr lang="it-IT" sz="750" dirty="0">
                <a:solidFill>
                  <a:srgbClr val="000000"/>
                </a:solidFill>
                <a:highlight>
                  <a:srgbClr val="FFFFFF"/>
                </a:highlight>
                <a:hlinkClick r:id="rId4"/>
              </a:rPr>
              <a:t>http://localhost:8080/jena-fuseki-war-4.5.0/theSoftwareRepositoryOntology/update</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DBPEDIA_ENDPOINT</a:t>
            </a:r>
            <a:r>
              <a:rPr lang="it-IT" sz="750" dirty="0">
                <a:solidFill>
                  <a:srgbClr val="000000"/>
                </a:solidFill>
                <a:highlight>
                  <a:srgbClr val="FFFFFF"/>
                </a:highlight>
              </a:rPr>
              <a:t>: </a:t>
            </a:r>
            <a:r>
              <a:rPr lang="it-IT" sz="800" dirty="0">
                <a:hlinkClick r:id="rId5"/>
              </a:rPr>
              <a:t>https://dbpedia.org/sparql</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endParaRPr lang="it-IT" sz="800" dirty="0"/>
          </a:p>
          <a:p>
            <a:pPr marL="0" lvl="0" indent="0" algn="l" rtl="0">
              <a:spcBef>
                <a:spcPts val="1000"/>
              </a:spcBef>
              <a:spcAft>
                <a:spcPts val="1000"/>
              </a:spcAft>
              <a:buClr>
                <a:schemeClr val="dk1"/>
              </a:buClr>
              <a:buSzPts val="1100"/>
              <a:buFont typeface="Arial"/>
              <a:buNone/>
            </a:pPr>
            <a:endParaRPr sz="1200" b="1" dirty="0"/>
          </a:p>
        </p:txBody>
      </p:sp>
      <p:sp>
        <p:nvSpPr>
          <p:cNvPr id="102" name="Google Shape;102;p13"/>
          <p:cNvSpPr txBox="1">
            <a:spLocks noGrp="1"/>
          </p:cNvSpPr>
          <p:nvPr>
            <p:ph type="body" idx="1"/>
          </p:nvPr>
        </p:nvSpPr>
        <p:spPr>
          <a:xfrm>
            <a:off x="855274" y="1627899"/>
            <a:ext cx="3831026" cy="2870399"/>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a:t>Namespace Prefixes</a:t>
            </a:r>
          </a:p>
          <a:p>
            <a:pPr marL="0" lvl="0" indent="0" algn="l" rtl="0">
              <a:spcBef>
                <a:spcPts val="0"/>
              </a:spcBef>
              <a:spcAft>
                <a:spcPts val="0"/>
              </a:spcAft>
              <a:buClr>
                <a:schemeClr val="dk1"/>
              </a:buClr>
              <a:buSzPts val="1100"/>
              <a:buFont typeface="Arial"/>
              <a:buNone/>
            </a:pPr>
            <a:endParaRPr lang="en-US" sz="1200" b="1" dirty="0"/>
          </a:p>
          <a:p>
            <a:pPr>
              <a:buFont typeface="Arial" panose="020B0604020202020204" pitchFamily="34" charset="0"/>
              <a:buChar char="•"/>
            </a:pPr>
            <a:r>
              <a:rPr lang="pt-BR" sz="750" b="1" dirty="0">
                <a:solidFill>
                  <a:srgbClr val="000000"/>
                </a:solidFill>
              </a:rPr>
              <a:t>PREFIX dct: </a:t>
            </a:r>
            <a:r>
              <a:rPr lang="pt-BR" sz="750" dirty="0">
                <a:solidFill>
                  <a:srgbClr val="0000FF"/>
                </a:solidFill>
              </a:rPr>
              <a:t>&lt;http:</a:t>
            </a:r>
            <a:r>
              <a:rPr lang="pt-BR" sz="750" dirty="0">
                <a:solidFill>
                  <a:srgbClr val="000000"/>
                </a:solidFill>
              </a:rPr>
              <a:t>//</a:t>
            </a:r>
            <a:r>
              <a:rPr lang="pt-BR" sz="750" dirty="0">
                <a:solidFill>
                  <a:srgbClr val="FF0000"/>
                </a:solidFill>
              </a:rPr>
              <a:t>purl.org/dc/terms/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a:t>
            </a:r>
            <a:r>
              <a:rPr lang="en-US" sz="750" b="1" dirty="0" err="1">
                <a:solidFill>
                  <a:srgbClr val="000000"/>
                </a:solidFill>
              </a:rPr>
              <a:t>dcterms</a:t>
            </a:r>
            <a:r>
              <a:rPr lang="en-US" sz="750" b="1" dirty="0">
                <a:solidFill>
                  <a:srgbClr val="000000"/>
                </a:solidFill>
              </a:rPr>
              <a:t>: </a:t>
            </a:r>
            <a:r>
              <a:rPr lang="en-US" sz="750" dirty="0">
                <a:solidFill>
                  <a:srgbClr val="0000FF"/>
                </a:solidFill>
              </a:rPr>
              <a:t>&lt;http:</a:t>
            </a:r>
            <a:r>
              <a:rPr lang="en-US" sz="750" dirty="0">
                <a:solidFill>
                  <a:srgbClr val="000000"/>
                </a:solidFill>
              </a:rPr>
              <a:t>//</a:t>
            </a:r>
            <a:r>
              <a:rPr lang="en-US" sz="750" dirty="0">
                <a:solidFill>
                  <a:srgbClr val="FF0000"/>
                </a:solidFill>
              </a:rPr>
              <a:t>purl.org/dc/terms/</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sd: </a:t>
            </a:r>
            <a:r>
              <a:rPr lang="pt-BR" sz="750" dirty="0">
                <a:solidFill>
                  <a:srgbClr val="0000FF"/>
                </a:solidFill>
              </a:rPr>
              <a:t>&lt;https:</a:t>
            </a:r>
            <a:r>
              <a:rPr lang="pt-BR" sz="750" dirty="0">
                <a:solidFill>
                  <a:srgbClr val="000000"/>
                </a:solidFill>
              </a:rPr>
              <a:t>//</a:t>
            </a:r>
            <a:r>
              <a:rPr lang="pt-BR" sz="750" dirty="0">
                <a:solidFill>
                  <a:srgbClr val="FF0000"/>
                </a:solidFill>
              </a:rPr>
              <a:t>w3id.org/okn/o/sd#</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dc: </a:t>
            </a:r>
            <a:r>
              <a:rPr lang="pt-BR" sz="750" dirty="0">
                <a:solidFill>
                  <a:srgbClr val="0000FF"/>
                </a:solidFill>
              </a:rPr>
              <a:t>&lt;http:</a:t>
            </a:r>
            <a:r>
              <a:rPr lang="pt-BR" sz="750" dirty="0">
                <a:solidFill>
                  <a:srgbClr val="000000"/>
                </a:solidFill>
              </a:rPr>
              <a:t>//</a:t>
            </a:r>
            <a:r>
              <a:rPr lang="pt-BR" sz="750" dirty="0">
                <a:solidFill>
                  <a:srgbClr val="FF0000"/>
                </a:solidFill>
              </a:rPr>
              <a:t>purl.org/dc/elements/1.1/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foaf: </a:t>
            </a:r>
            <a:r>
              <a:rPr lang="pt-BR" sz="750" dirty="0">
                <a:solidFill>
                  <a:srgbClr val="0000FF"/>
                </a:solidFill>
              </a:rPr>
              <a:t>&lt;http:</a:t>
            </a:r>
            <a:r>
              <a:rPr lang="pt-BR" sz="750" dirty="0">
                <a:solidFill>
                  <a:srgbClr val="000000"/>
                </a:solidFill>
              </a:rPr>
              <a:t>//</a:t>
            </a:r>
            <a:r>
              <a:rPr lang="pt-BR" sz="750" dirty="0">
                <a:solidFill>
                  <a:srgbClr val="FF0000"/>
                </a:solidFill>
              </a:rPr>
              <a:t>xmlns.com/foaf/0.1/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 </a:t>
            </a:r>
            <a:r>
              <a:rPr lang="pt-BR" sz="750" dirty="0">
                <a:solidFill>
                  <a:srgbClr val="0000FF"/>
                </a:solidFill>
              </a:rPr>
              <a:t>&lt;http:</a:t>
            </a:r>
            <a:r>
              <a:rPr lang="pt-BR" sz="750" dirty="0">
                <a:solidFill>
                  <a:srgbClr val="000000"/>
                </a:solidFill>
              </a:rPr>
              <a:t>//</a:t>
            </a:r>
            <a:r>
              <a:rPr lang="pt-BR" sz="750" dirty="0">
                <a:solidFill>
                  <a:srgbClr val="FF0000"/>
                </a:solidFill>
              </a:rPr>
              <a:t>purl.org/ontology/fo/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 </a:t>
            </a:r>
            <a:r>
              <a:rPr lang="pt-BR" sz="750" dirty="0">
                <a:solidFill>
                  <a:srgbClr val="0000FF"/>
                </a:solidFill>
              </a:rPr>
              <a:t>&lt;http:</a:t>
            </a:r>
            <a:r>
              <a:rPr lang="pt-BR" sz="750" dirty="0">
                <a:solidFill>
                  <a:srgbClr val="000000"/>
                </a:solidFill>
              </a:rPr>
              <a:t>//</a:t>
            </a:r>
            <a:r>
              <a:rPr lang="pt-BR" sz="750" dirty="0">
                <a:solidFill>
                  <a:srgbClr val="FF0000"/>
                </a:solidFill>
              </a:rPr>
              <a:t>dbpedia.org/</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fr-FR" sz="750" b="1" dirty="0">
                <a:solidFill>
                  <a:srgbClr val="000000"/>
                </a:solidFill>
              </a:rPr>
              <a:t>PREFIX </a:t>
            </a:r>
            <a:r>
              <a:rPr lang="fr-FR" sz="750" b="1" dirty="0" err="1">
                <a:solidFill>
                  <a:srgbClr val="000000"/>
                </a:solidFill>
              </a:rPr>
              <a:t>frapo</a:t>
            </a:r>
            <a:r>
              <a:rPr lang="fr-FR" sz="750" b="1" dirty="0">
                <a:solidFill>
                  <a:srgbClr val="000000"/>
                </a:solidFill>
              </a:rPr>
              <a:t>: </a:t>
            </a:r>
            <a:r>
              <a:rPr lang="fr-FR" sz="750" dirty="0">
                <a:solidFill>
                  <a:srgbClr val="0000FF"/>
                </a:solidFill>
              </a:rPr>
              <a:t>&lt;http:</a:t>
            </a:r>
            <a:r>
              <a:rPr lang="fr-FR" sz="750" dirty="0">
                <a:solidFill>
                  <a:srgbClr val="000000"/>
                </a:solidFill>
              </a:rPr>
              <a:t>//</a:t>
            </a:r>
            <a:r>
              <a:rPr lang="fr-FR" sz="750" dirty="0">
                <a:solidFill>
                  <a:srgbClr val="FF0000"/>
                </a:solidFill>
              </a:rPr>
              <a:t>purl.org/cerif/frapo/</a:t>
            </a:r>
            <a:r>
              <a:rPr lang="fr-FR" sz="750" dirty="0">
                <a:solidFill>
                  <a:srgbClr val="0000FF"/>
                </a:solidFill>
              </a:rPr>
              <a:t>&gt;</a:t>
            </a:r>
            <a:endParaRPr lang="fr-FR" sz="750" b="1" dirty="0">
              <a:solidFill>
                <a:srgbClr val="000000"/>
              </a:solidFill>
            </a:endParaRPr>
          </a:p>
          <a:p>
            <a:pPr>
              <a:buFont typeface="Arial" panose="020B0604020202020204" pitchFamily="34" charset="0"/>
              <a:buChar char="•"/>
            </a:pPr>
            <a:r>
              <a:rPr lang="pt-BR" sz="750" b="1" dirty="0">
                <a:solidFill>
                  <a:srgbClr val="000000"/>
                </a:solidFill>
              </a:rPr>
              <a:t>PREFIX fr: </a:t>
            </a:r>
            <a:r>
              <a:rPr lang="pt-BR" sz="750" dirty="0">
                <a:solidFill>
                  <a:srgbClr val="0000FF"/>
                </a:solidFill>
              </a:rPr>
              <a:t>&lt;http:</a:t>
            </a:r>
            <a:r>
              <a:rPr lang="pt-BR" sz="750" dirty="0">
                <a:solidFill>
                  <a:srgbClr val="000000"/>
                </a:solidFill>
              </a:rPr>
              <a:t>//</a:t>
            </a:r>
            <a:r>
              <a:rPr lang="pt-BR" sz="750" dirty="0">
                <a:solidFill>
                  <a:srgbClr val="FF0000"/>
                </a:solidFill>
              </a:rPr>
              <a:t>w3id.org/fr/def/core#</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dbo: </a:t>
            </a:r>
            <a:r>
              <a:rPr lang="pt-BR" sz="750" dirty="0">
                <a:solidFill>
                  <a:srgbClr val="0000FF"/>
                </a:solidFill>
              </a:rPr>
              <a:t>&lt;http:</a:t>
            </a:r>
            <a:r>
              <a:rPr lang="pt-BR" sz="750" dirty="0">
                <a:solidFill>
                  <a:srgbClr val="000000"/>
                </a:solidFill>
              </a:rPr>
              <a:t>//</a:t>
            </a:r>
            <a:r>
              <a:rPr lang="pt-BR" sz="750" dirty="0">
                <a:solidFill>
                  <a:srgbClr val="FF0000"/>
                </a:solidFill>
              </a:rPr>
              <a:t>dbpedia.org/ontology/</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rdf: </a:t>
            </a:r>
            <a:r>
              <a:rPr lang="pt-BR" sz="750" dirty="0">
                <a:solidFill>
                  <a:srgbClr val="0000FF"/>
                </a:solidFill>
              </a:rPr>
              <a:t>&lt;http:</a:t>
            </a:r>
            <a:r>
              <a:rPr lang="pt-BR" sz="750" dirty="0">
                <a:solidFill>
                  <a:srgbClr val="000000"/>
                </a:solidFill>
              </a:rPr>
              <a:t>//</a:t>
            </a:r>
            <a:r>
              <a:rPr lang="pt-BR" sz="750" dirty="0">
                <a:solidFill>
                  <a:srgbClr val="FF0000"/>
                </a:solidFill>
              </a:rPr>
              <a:t>www.w3.org/1999/02/22-rdf-syntax-ns#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owl: </a:t>
            </a:r>
            <a:r>
              <a:rPr lang="en-US" sz="750" dirty="0">
                <a:solidFill>
                  <a:srgbClr val="0000FF"/>
                </a:solidFill>
              </a:rPr>
              <a:t>&lt;http:</a:t>
            </a:r>
            <a:r>
              <a:rPr lang="en-US" sz="750" dirty="0">
                <a:solidFill>
                  <a:srgbClr val="000000"/>
                </a:solidFill>
              </a:rPr>
              <a:t>//</a:t>
            </a:r>
            <a:r>
              <a:rPr lang="en-US" sz="750" dirty="0">
                <a:solidFill>
                  <a:srgbClr val="FF0000"/>
                </a:solidFill>
              </a:rPr>
              <a:t>www.w3.org/2002/07/owl#</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rdfs: </a:t>
            </a:r>
            <a:r>
              <a:rPr lang="pt-BR" sz="750" dirty="0">
                <a:solidFill>
                  <a:srgbClr val="0000FF"/>
                </a:solidFill>
              </a:rPr>
              <a:t>&lt;http:</a:t>
            </a:r>
            <a:r>
              <a:rPr lang="pt-BR" sz="750" dirty="0">
                <a:solidFill>
                  <a:srgbClr val="000000"/>
                </a:solidFill>
              </a:rPr>
              <a:t>//</a:t>
            </a:r>
            <a:r>
              <a:rPr lang="pt-BR" sz="750" dirty="0">
                <a:solidFill>
                  <a:srgbClr val="FF0000"/>
                </a:solidFill>
              </a:rPr>
              <a:t>www.w3.org/2000/01/rdf-schema#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xsd: </a:t>
            </a:r>
            <a:r>
              <a:rPr lang="pt-BR" sz="750" dirty="0">
                <a:solidFill>
                  <a:srgbClr val="0000FF"/>
                </a:solidFill>
              </a:rPr>
              <a:t>&lt;http:</a:t>
            </a:r>
            <a:r>
              <a:rPr lang="pt-BR" sz="750" dirty="0">
                <a:solidFill>
                  <a:srgbClr val="000000"/>
                </a:solidFill>
              </a:rPr>
              <a:t>//</a:t>
            </a:r>
            <a:r>
              <a:rPr lang="pt-BR" sz="750" dirty="0">
                <a:solidFill>
                  <a:srgbClr val="FF0000"/>
                </a:solidFill>
              </a:rPr>
              <a:t>www.w3.org/2001/XMLSchema#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tsro: </a:t>
            </a:r>
            <a:r>
              <a:rPr lang="pt-BR" sz="750" dirty="0">
                <a:solidFill>
                  <a:srgbClr val="0000FF"/>
                </a:solidFill>
              </a:rPr>
              <a:t>&lt;http:</a:t>
            </a:r>
            <a:r>
              <a:rPr lang="pt-BR" sz="750" dirty="0">
                <a:solidFill>
                  <a:srgbClr val="000000"/>
                </a:solidFill>
              </a:rPr>
              <a:t>//</a:t>
            </a:r>
            <a:r>
              <a:rPr lang="pt-BR" sz="750" dirty="0">
                <a:solidFill>
                  <a:srgbClr val="FF0000"/>
                </a:solidFill>
              </a:rPr>
              <a:t>www.semanticweb.org/sabato/ontologies/2022/5/tsro#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ns: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irao: </a:t>
            </a:r>
            <a:r>
              <a:rPr lang="pt-BR" sz="750" dirty="0">
                <a:solidFill>
                  <a:srgbClr val="0000FF"/>
                </a:solidFill>
              </a:rPr>
              <a:t>&lt;http:</a:t>
            </a:r>
            <a:r>
              <a:rPr lang="pt-BR" sz="750" dirty="0">
                <a:solidFill>
                  <a:srgbClr val="000000"/>
                </a:solidFill>
              </a:rPr>
              <a:t>//</a:t>
            </a:r>
            <a:r>
              <a:rPr lang="pt-BR" sz="750" dirty="0">
                <a:solidFill>
                  <a:srgbClr val="FF0000"/>
                </a:solidFill>
              </a:rPr>
              <a:t>ontology.ethereal.cz/irao/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sioc: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it-IT" sz="750" dirty="0"/>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247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DCF79F4-A952-AC76-F358-D2D85E327A6D}"/>
              </a:ext>
            </a:extLst>
          </p:cNvPr>
          <p:cNvPicPr>
            <a:picLocks noChangeAspect="1"/>
          </p:cNvPicPr>
          <p:nvPr/>
        </p:nvPicPr>
        <p:blipFill>
          <a:blip r:embed="rId3"/>
          <a:stretch>
            <a:fillRect/>
          </a:stretch>
        </p:blipFill>
        <p:spPr>
          <a:xfrm>
            <a:off x="2052000" y="221850"/>
            <a:ext cx="5040000" cy="4699801"/>
          </a:xfrm>
          <a:prstGeom prst="rect">
            <a:avLst/>
          </a:prstGeom>
        </p:spPr>
      </p:pic>
    </p:spTree>
    <p:extLst>
      <p:ext uri="{BB962C8B-B14F-4D97-AF65-F5344CB8AC3E}">
        <p14:creationId xmlns:p14="http://schemas.microsoft.com/office/powerpoint/2010/main" val="164939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latin typeface="Titillium Web" panose="00000500000000000000" pitchFamily="2" charset="0"/>
              </a:rPr>
              <a:t>SELECT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DISTINCT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softwareTitle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isPublishedAt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repositoryName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OPTIONAL</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sd</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sioc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name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authorName</a:t>
            </a:r>
            <a:r>
              <a:rPr lang="it-IT" sz="1400" dirty="0">
                <a:solidFill>
                  <a:srgbClr val="000000"/>
                </a:solidFill>
                <a:latin typeface="Titillium Web" panose="00000500000000000000" pitchFamily="2" charset="0"/>
              </a:rPr>
              <a:t>.</a:t>
            </a:r>
          </a:p>
          <a:p>
            <a:pPr marL="101600" indent="0">
              <a:buNone/>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marL="101600" indent="0">
              <a:buNone/>
            </a:pP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ORDER</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BY</a:t>
            </a:r>
            <a:r>
              <a:rPr lang="it-IT" sz="1400" dirty="0">
                <a:solidFill>
                  <a:srgbClr val="000000"/>
                </a:solidFill>
                <a:latin typeface="Titillium Web" panose="00000500000000000000" pitchFamily="2" charset="0"/>
              </a:rPr>
              <a:t> DESC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tutti i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286995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E78E6-6B69-D334-C363-AB484F7324D8}"/>
              </a:ext>
            </a:extLst>
          </p:cNvPr>
          <p:cNvSpPr>
            <a:spLocks noGrp="1"/>
          </p:cNvSpPr>
          <p:nvPr>
            <p:ph type="title"/>
          </p:nvPr>
        </p:nvSpPr>
        <p:spPr>
          <a:xfrm>
            <a:off x="607500" y="335391"/>
            <a:ext cx="4019941" cy="727838"/>
          </a:xfrm>
        </p:spPr>
        <p:txBody>
          <a:bodyPr>
            <a:normAutofit/>
          </a:bodyPr>
          <a:lstStyle/>
          <a:p>
            <a:r>
              <a:rPr lang="it-IT" dirty="0"/>
              <a:t>ABOUT ME</a:t>
            </a:r>
          </a:p>
        </p:txBody>
      </p:sp>
      <p:sp>
        <p:nvSpPr>
          <p:cNvPr id="3" name="Segnaposto contenuto 2">
            <a:extLst>
              <a:ext uri="{FF2B5EF4-FFF2-40B4-BE49-F238E27FC236}">
                <a16:creationId xmlns:a16="http://schemas.microsoft.com/office/drawing/2014/main" id="{AC8C1212-0CBA-C123-C0B3-12E546313CDF}"/>
              </a:ext>
            </a:extLst>
          </p:cNvPr>
          <p:cNvSpPr>
            <a:spLocks noGrp="1"/>
          </p:cNvSpPr>
          <p:nvPr>
            <p:ph idx="1"/>
          </p:nvPr>
        </p:nvSpPr>
        <p:spPr>
          <a:xfrm>
            <a:off x="532979" y="1647265"/>
            <a:ext cx="5195095" cy="2746834"/>
          </a:xfrm>
        </p:spPr>
        <p:txBody>
          <a:bodyPr anchor="b">
            <a:noAutofit/>
          </a:bodyPr>
          <a:lstStyle/>
          <a:p>
            <a:pPr>
              <a:lnSpc>
                <a:spcPct val="100000"/>
              </a:lnSpc>
            </a:pPr>
            <a:r>
              <a:rPr lang="it-IT" sz="1300" dirty="0">
                <a:latin typeface="Titillium Web" panose="00000500000000000000" pitchFamily="2" charset="0"/>
                <a:ea typeface="Roboto"/>
                <a:cs typeface="Catamaran SemiBold" pitchFamily="2" charset="0"/>
                <a:sym typeface="Roboto"/>
              </a:rPr>
              <a:t>Sabato Nocera</a:t>
            </a:r>
          </a:p>
          <a:p>
            <a:pPr lvl="1">
              <a:lnSpc>
                <a:spcPct val="100000"/>
              </a:lnSpc>
            </a:pPr>
            <a:r>
              <a:rPr lang="it-IT" sz="1300" dirty="0">
                <a:latin typeface="Titillium Web" panose="00000500000000000000" pitchFamily="2" charset="0"/>
                <a:ea typeface="Roboto"/>
                <a:cs typeface="Catamaran SemiBold" pitchFamily="2" charset="0"/>
                <a:sym typeface="Roboto"/>
              </a:rPr>
              <a:t>Matr.  05225 00961</a:t>
            </a:r>
          </a:p>
          <a:p>
            <a:pPr>
              <a:lnSpc>
                <a:spcPct val="100000"/>
              </a:lnSpc>
            </a:pPr>
            <a:r>
              <a:rPr lang="it-IT" sz="1400" dirty="0">
                <a:latin typeface="Titillium Web" panose="00000500000000000000" pitchFamily="2" charset="0"/>
                <a:ea typeface="Roboto"/>
                <a:cs typeface="Catamaran Light" pitchFamily="2" charset="0"/>
                <a:sym typeface="Roboto"/>
              </a:rPr>
              <a:t>Studente del corso di laurea magistrale di Informatica </a:t>
            </a:r>
          </a:p>
          <a:p>
            <a:pPr lvl="1">
              <a:lnSpc>
                <a:spcPct val="100000"/>
              </a:lnSpc>
            </a:pPr>
            <a:r>
              <a:rPr lang="it-IT" sz="1400" dirty="0">
                <a:latin typeface="Titillium Web" panose="00000500000000000000" pitchFamily="2" charset="0"/>
                <a:ea typeface="Roboto"/>
                <a:cs typeface="Catamaran Light" pitchFamily="2" charset="0"/>
                <a:sym typeface="Roboto"/>
              </a:rPr>
              <a:t>2° anno</a:t>
            </a:r>
          </a:p>
          <a:p>
            <a:pPr>
              <a:lnSpc>
                <a:spcPct val="100000"/>
              </a:lnSpc>
            </a:pPr>
            <a:r>
              <a:rPr lang="it-IT" sz="1400" dirty="0">
                <a:latin typeface="Titillium Web" panose="00000500000000000000" pitchFamily="2" charset="0"/>
                <a:ea typeface="Roboto"/>
                <a:cs typeface="Catamaran Light" pitchFamily="2" charset="0"/>
                <a:sym typeface="Roboto"/>
              </a:rPr>
              <a:t>Curriculum:</a:t>
            </a:r>
          </a:p>
          <a:p>
            <a:pPr lvl="1">
              <a:lnSpc>
                <a:spcPct val="100000"/>
              </a:lnSpc>
            </a:pPr>
            <a:r>
              <a:rPr lang="it-IT" sz="1400" dirty="0">
                <a:latin typeface="Titillium Web" panose="00000500000000000000" pitchFamily="2" charset="0"/>
                <a:ea typeface="Roboto"/>
                <a:cs typeface="Catamaran Light" pitchFamily="2" charset="0"/>
                <a:sym typeface="Roboto"/>
              </a:rPr>
              <a:t>Software Engineering and IT Management</a:t>
            </a:r>
          </a:p>
          <a:p>
            <a:pPr>
              <a:lnSpc>
                <a:spcPct val="100000"/>
              </a:lnSpc>
            </a:pPr>
            <a:r>
              <a:rPr lang="it-IT" sz="1400" dirty="0">
                <a:latin typeface="Titillium Web" panose="00000500000000000000" pitchFamily="2" charset="0"/>
                <a:ea typeface="Roboto"/>
                <a:cs typeface="Catamaran SemiBold" pitchFamily="2" charset="0"/>
                <a:sym typeface="Roboto"/>
              </a:rPr>
              <a:t>Contatti</a:t>
            </a:r>
            <a:r>
              <a:rPr lang="it-IT" sz="1400" dirty="0">
                <a:latin typeface="Titillium Web" panose="00000500000000000000" pitchFamily="2" charset="0"/>
                <a:ea typeface="Roboto"/>
                <a:cs typeface="Catamaran Light" pitchFamily="2" charset="0"/>
                <a:sym typeface="Roboto"/>
              </a:rPr>
              <a:t>: </a:t>
            </a:r>
          </a:p>
          <a:p>
            <a:pPr lvl="1">
              <a:lnSpc>
                <a:spcPct val="100000"/>
              </a:lnSpc>
            </a:pPr>
            <a:r>
              <a:rPr lang="it-IT" sz="1400" dirty="0">
                <a:latin typeface="Titillium Web" panose="00000500000000000000" pitchFamily="2" charset="0"/>
                <a:ea typeface="Roboto"/>
                <a:cs typeface="Catamaran Light" pitchFamily="2" charset="0"/>
                <a:sym typeface="Roboto"/>
              </a:rPr>
              <a:t>s.nocera6@studenti.unisa.it</a:t>
            </a:r>
            <a:endParaRPr lang="it-IT" sz="1400" dirty="0">
              <a:latin typeface="Titillium Web" panose="00000500000000000000" pitchFamily="2" charset="0"/>
            </a:endParaRPr>
          </a:p>
          <a:p>
            <a:pPr marL="76200" indent="0">
              <a:lnSpc>
                <a:spcPct val="100000"/>
              </a:lnSpc>
              <a:buNone/>
            </a:pPr>
            <a:endParaRPr lang="it-IT" sz="1300" dirty="0">
              <a:latin typeface="Titillium Web" panose="00000500000000000000" pitchFamily="2" charset="0"/>
            </a:endParaRPr>
          </a:p>
        </p:txBody>
      </p:sp>
      <p:pic>
        <p:nvPicPr>
          <p:cNvPr id="4" name="Google Shape;567;p50" descr="Immagine che contiene persona, uomo, maglietta, posando&#10;&#10;Descrizione generata automaticamente">
            <a:extLst>
              <a:ext uri="{FF2B5EF4-FFF2-40B4-BE49-F238E27FC236}">
                <a16:creationId xmlns:a16="http://schemas.microsoft.com/office/drawing/2014/main" id="{0D39CDBC-1C1E-2757-8F5B-C37D440E565A}"/>
              </a:ext>
            </a:extLst>
          </p:cNvPr>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contrast="-20000"/>
                    </a14:imgEffect>
                  </a14:imgLayer>
                </a14:imgProps>
              </a:ext>
            </a:extLst>
          </a:blip>
          <a:srcRect l="4877" r="6631" b="5"/>
          <a:stretch/>
        </p:blipFill>
        <p:spPr>
          <a:xfrm>
            <a:off x="5728074" y="1146445"/>
            <a:ext cx="2874032" cy="3247654"/>
          </a:xfrm>
          <a:prstGeom prst="rect">
            <a:avLst/>
          </a:prstGeom>
          <a:noFill/>
          <a:ln>
            <a:solidFill>
              <a:schemeClr val="bg2"/>
            </a:solidFill>
          </a:ln>
        </p:spPr>
      </p:pic>
    </p:spTree>
    <p:extLst>
      <p:ext uri="{BB962C8B-B14F-4D97-AF65-F5344CB8AC3E}">
        <p14:creationId xmlns:p14="http://schemas.microsoft.com/office/powerpoint/2010/main" val="37350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a:solidFill>
                  <a:srgbClr val="0000FF"/>
                </a:solidFill>
              </a:rPr>
              <a:t>distinct</a:t>
            </a: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miPiace</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likesRepository</a:t>
            </a: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endParaRPr lang="en-US" sz="1400" dirty="0">
              <a:solidFill>
                <a:srgbClr val="000000"/>
              </a:solidFill>
            </a:endParaRPr>
          </a:p>
          <a:p>
            <a:pPr marL="101600" indent="0">
              <a:buNone/>
            </a:pPr>
            <a:r>
              <a:rPr lang="it-IT" sz="1400" b="1" dirty="0">
                <a:solidFill>
                  <a:srgbClr val="000000"/>
                </a:solidFill>
              </a:rPr>
              <a:t>}</a:t>
            </a:r>
            <a:endParaRPr lang="it-IT" sz="1400" dirty="0">
              <a:solidFill>
                <a:srgbClr val="000000"/>
              </a:solidFill>
            </a:endParaRPr>
          </a:p>
          <a:p>
            <a:pPr marL="101600" indent="0">
              <a:buNone/>
            </a:pPr>
            <a:r>
              <a:rPr lang="it-IT" sz="1400" dirty="0">
                <a:solidFill>
                  <a:srgbClr val="0000FF"/>
                </a:solidFill>
              </a:rPr>
              <a:t>GROUP</a:t>
            </a:r>
            <a:r>
              <a:rPr lang="it-IT" sz="1400" dirty="0">
                <a:solidFill>
                  <a:srgbClr val="000000"/>
                </a:solidFill>
              </a:rPr>
              <a:t> </a:t>
            </a:r>
            <a:r>
              <a:rPr lang="it-IT" sz="1400" dirty="0">
                <a:solidFill>
                  <a:srgbClr val="0000FF"/>
                </a:solidFill>
              </a:rPr>
              <a:t>BY</a:t>
            </a:r>
            <a:r>
              <a:rPr lang="it-IT" sz="1400" dirty="0">
                <a:solidFill>
                  <a:srgbClr val="000000"/>
                </a:solidFill>
              </a:rPr>
              <a:t> </a:t>
            </a:r>
            <a:r>
              <a:rPr lang="it-IT" sz="1400" b="1" dirty="0">
                <a:solidFill>
                  <a:srgbClr val="000000"/>
                </a:solidFill>
              </a:rPr>
              <a:t>?</a:t>
            </a:r>
            <a:r>
              <a:rPr lang="it-IT" sz="1400" dirty="0" err="1">
                <a:solidFill>
                  <a:srgbClr val="000000"/>
                </a:solidFill>
              </a:rPr>
              <a:t>repositoryUrl</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mi piace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20007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err="1">
                <a:solidFill>
                  <a:srgbClr val="000000"/>
                </a:solidFill>
              </a:rPr>
              <a:t>commitUrl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numeroDiCommit</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hasBranch</a:t>
            </a:r>
            <a:r>
              <a:rPr lang="en-US" sz="1400" dirty="0">
                <a:solidFill>
                  <a:srgbClr val="000000"/>
                </a:solidFill>
              </a:rPr>
              <a:t> </a:t>
            </a:r>
            <a:r>
              <a:rPr lang="en-US" sz="1400" b="1" dirty="0">
                <a:solidFill>
                  <a:srgbClr val="000000"/>
                </a:solidFill>
              </a:rPr>
              <a:t>?</a:t>
            </a:r>
            <a:r>
              <a:rPr lang="en-US" sz="1400" dirty="0" err="1">
                <a:solidFill>
                  <a:srgbClr val="000000"/>
                </a:solidFill>
              </a:rPr>
              <a:t>branchUrl</a:t>
            </a:r>
            <a:r>
              <a:rPr lang="en-US"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hasCommit</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a:t>
            </a:r>
            <a:r>
              <a:rPr lang="it-IT" sz="3600" dirty="0" err="1"/>
              <a:t>commit</a:t>
            </a:r>
            <a:r>
              <a:rPr lang="it-IT" sz="3600" dirty="0"/>
              <a:t>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174462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b="1" dirty="0">
                <a:solidFill>
                  <a:srgbClr val="000000"/>
                </a:solidFill>
              </a:rPr>
              <a:t>?</a:t>
            </a:r>
            <a:r>
              <a:rPr lang="it-IT" sz="1400" dirty="0">
                <a:solidFill>
                  <a:srgbClr val="000000"/>
                </a:solidFill>
              </a:rPr>
              <a:t>label</a:t>
            </a: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Firefox_for_Android</a:t>
            </a:r>
            <a:r>
              <a:rPr lang="en-US" sz="1400" b="1" dirty="0">
                <a:solidFill>
                  <a:srgbClr val="000000"/>
                </a:solidFill>
              </a:rPr>
              <a:t>&gt;</a:t>
            </a:r>
            <a:r>
              <a:rPr lang="en-US" sz="1400" dirty="0">
                <a:solidFill>
                  <a:srgbClr val="000000"/>
                </a:solidFill>
              </a:rPr>
              <a:t> </a:t>
            </a:r>
            <a:r>
              <a:rPr lang="en-US" sz="1400" dirty="0" err="1">
                <a:solidFill>
                  <a:srgbClr val="000000"/>
                </a:solidFill>
              </a:rPr>
              <a:t>sioc</a:t>
            </a:r>
            <a:r>
              <a:rPr lang="en-US" sz="1400" b="1" dirty="0" err="1">
                <a:solidFill>
                  <a:srgbClr val="000000"/>
                </a:solidFill>
              </a:rPr>
              <a:t>:</a:t>
            </a:r>
            <a:r>
              <a:rPr lang="en-US" sz="1400" dirty="0" err="1">
                <a:solidFill>
                  <a:srgbClr val="000000"/>
                </a:solidFill>
              </a:rPr>
              <a:t>topic</a:t>
            </a:r>
            <a:r>
              <a:rPr lang="en-US" sz="1400" dirty="0">
                <a:solidFill>
                  <a:srgbClr val="000000"/>
                </a:solidFill>
              </a:rPr>
              <a:t> </a:t>
            </a:r>
            <a:r>
              <a:rPr lang="en-US" sz="1400" b="1" dirty="0">
                <a:solidFill>
                  <a:srgbClr val="000000"/>
                </a:solidFill>
              </a:rPr>
              <a:t>?</a:t>
            </a:r>
            <a:r>
              <a:rPr lang="en-US" sz="1400" dirty="0">
                <a:solidFill>
                  <a:srgbClr val="000000"/>
                </a:solidFill>
              </a:rPr>
              <a:t>topic</a:t>
            </a:r>
          </a:p>
          <a:p>
            <a:pPr marL="101600" indent="0">
              <a:buNone/>
            </a:pPr>
            <a:r>
              <a:rPr lang="it-IT" sz="1400" dirty="0">
                <a:solidFill>
                  <a:srgbClr val="000000"/>
                </a:solidFill>
              </a:rPr>
              <a:t>  </a:t>
            </a: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dirty="0" err="1">
                <a:solidFill>
                  <a:srgbClr val="000000"/>
                </a:solidFill>
              </a:rPr>
              <a:t>rdfs</a:t>
            </a:r>
            <a:r>
              <a:rPr lang="it-IT" sz="1400" b="1" dirty="0" err="1">
                <a:solidFill>
                  <a:srgbClr val="000000"/>
                </a:solidFill>
              </a:rPr>
              <a:t>:</a:t>
            </a:r>
            <a:r>
              <a:rPr lang="it-IT" sz="1400" dirty="0" err="1">
                <a:solidFill>
                  <a:srgbClr val="000000"/>
                </a:solidFill>
              </a:rPr>
              <a:t>label</a:t>
            </a:r>
            <a:r>
              <a:rPr lang="it-IT" sz="1400" dirty="0">
                <a:solidFill>
                  <a:srgbClr val="000000"/>
                </a:solidFill>
              </a:rPr>
              <a:t> </a:t>
            </a:r>
            <a:r>
              <a:rPr lang="it-IT" sz="1400" b="1" dirty="0">
                <a:solidFill>
                  <a:srgbClr val="000000"/>
                </a:solidFill>
              </a:rPr>
              <a:t>?</a:t>
            </a:r>
            <a:r>
              <a:rPr lang="it-IT" sz="1400" dirty="0">
                <a:solidFill>
                  <a:srgbClr val="000000"/>
                </a:solidFill>
              </a:rPr>
              <a:t>label. FILTER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a:solidFill>
                  <a:srgbClr val="000000"/>
                </a:solidFill>
              </a:rPr>
              <a:t>label</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808080"/>
                </a:solidFill>
              </a:rPr>
              <a:t>"en"</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dei </a:t>
            </a:r>
            <a:r>
              <a:rPr lang="it-IT" sz="3600" dirty="0" err="1"/>
              <a:t>topic</a:t>
            </a:r>
            <a:r>
              <a:rPr lang="it-IT" sz="3600" dirty="0"/>
              <a:t>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30899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900" dirty="0">
                <a:solidFill>
                  <a:srgbClr val="0000FF"/>
                </a:solidFill>
              </a:rPr>
              <a:t>SELECT</a:t>
            </a:r>
            <a:r>
              <a:rPr lang="it-IT" sz="900" dirty="0">
                <a:solidFill>
                  <a:srgbClr val="000000"/>
                </a:solidFill>
              </a:rPr>
              <a:t> </a:t>
            </a:r>
            <a:r>
              <a:rPr lang="it-IT" sz="900" dirty="0">
                <a:solidFill>
                  <a:srgbClr val="0000FF"/>
                </a:solidFill>
              </a:rPr>
              <a:t>DISTINCT</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 </a:t>
            </a:r>
            <a:r>
              <a:rPr lang="it-IT" sz="900" dirty="0" err="1">
                <a:solidFill>
                  <a:srgbClr val="000000"/>
                </a:solidFill>
              </a:rPr>
              <a:t>irao</a:t>
            </a:r>
            <a:r>
              <a:rPr lang="it-IT" sz="900" b="1" dirty="0" err="1">
                <a:solidFill>
                  <a:srgbClr val="000000"/>
                </a:solidFill>
              </a:rPr>
              <a:t>:</a:t>
            </a:r>
            <a:r>
              <a:rPr lang="it-IT" sz="900" dirty="0" err="1">
                <a:solidFill>
                  <a:srgbClr val="000000"/>
                </a:solidFill>
              </a:rPr>
              <a:t>Software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softwareTitle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irao</a:t>
            </a:r>
            <a:r>
              <a:rPr lang="it-IT" sz="900" b="1" dirty="0" err="1">
                <a:solidFill>
                  <a:srgbClr val="000000"/>
                </a:solidFill>
              </a:rPr>
              <a:t>:</a:t>
            </a:r>
            <a:r>
              <a:rPr lang="it-IT" sz="900" dirty="0" err="1">
                <a:solidFill>
                  <a:srgbClr val="000000"/>
                </a:solidFill>
              </a:rPr>
              <a:t>isPublishedAt</a:t>
            </a: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repositoryName</a:t>
            </a:r>
            <a:r>
              <a:rPr lang="it-IT" sz="900" dirty="0">
                <a:solidFill>
                  <a:srgbClr val="000000"/>
                </a:solidFill>
              </a:rPr>
              <a:t>.</a:t>
            </a:r>
          </a:p>
          <a:p>
            <a:pPr marL="101600" indent="0">
              <a:buNone/>
            </a:pPr>
            <a:r>
              <a:rPr lang="it-IT" sz="900" dirty="0">
                <a:solidFill>
                  <a:srgbClr val="000000"/>
                </a:solidFill>
              </a:rPr>
              <a:t>  </a:t>
            </a:r>
            <a:r>
              <a:rPr lang="it-IT" sz="900" dirty="0">
                <a:solidFill>
                  <a:srgbClr val="0000FF"/>
                </a:solidFill>
              </a:rPr>
              <a:t>OPTIONAL</a:t>
            </a:r>
            <a:r>
              <a:rPr lang="it-IT" sz="900" b="1" dirty="0">
                <a:solidFill>
                  <a:srgbClr val="000000"/>
                </a:solidFill>
              </a:rPr>
              <a:t>{</a:t>
            </a:r>
            <a:endParaRPr lang="it-IT" sz="900" dirty="0">
              <a:solidFill>
                <a:srgbClr val="000000"/>
              </a:solidFill>
            </a:endParaRP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sd</a:t>
            </a:r>
            <a:r>
              <a:rPr lang="it-IT" sz="900" b="1" dirty="0" err="1">
                <a:solidFill>
                  <a:srgbClr val="000000"/>
                </a:solidFill>
              </a:rPr>
              <a:t>:</a:t>
            </a:r>
            <a:r>
              <a:rPr lang="it-IT" sz="900" dirty="0" err="1">
                <a:solidFill>
                  <a:srgbClr val="000000"/>
                </a:solidFill>
              </a:rPr>
              <a:t>author</a:t>
            </a: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 </a:t>
            </a:r>
            <a:r>
              <a:rPr lang="it-IT" sz="900" dirty="0" err="1">
                <a:solidFill>
                  <a:srgbClr val="000000"/>
                </a:solidFill>
              </a:rPr>
              <a:t>sioc</a:t>
            </a:r>
            <a:r>
              <a:rPr lang="it-IT" sz="900" b="1" dirty="0" err="1">
                <a:solidFill>
                  <a:srgbClr val="000000"/>
                </a:solidFill>
              </a:rPr>
              <a:t>:</a:t>
            </a:r>
            <a:r>
              <a:rPr lang="it-IT" sz="900" dirty="0" err="1">
                <a:solidFill>
                  <a:srgbClr val="000000"/>
                </a:solidFill>
              </a:rPr>
              <a:t>name</a:t>
            </a:r>
            <a:r>
              <a:rPr lang="it-IT" sz="900" dirty="0">
                <a:solidFill>
                  <a:srgbClr val="000000"/>
                </a:solidFill>
              </a:rPr>
              <a:t> </a:t>
            </a:r>
            <a:r>
              <a:rPr lang="it-IT" sz="900" b="1" dirty="0">
                <a:solidFill>
                  <a:srgbClr val="000000"/>
                </a:solidFill>
              </a:rPr>
              <a:t>?</a:t>
            </a:r>
            <a:r>
              <a:rPr lang="it-IT" sz="900" dirty="0" err="1">
                <a:solidFill>
                  <a:srgbClr val="000000"/>
                </a:solidFill>
              </a:rPr>
              <a:t>authorName</a:t>
            </a:r>
            <a:r>
              <a:rPr lang="it-IT" sz="900" dirty="0">
                <a:solidFill>
                  <a:srgbClr val="000000"/>
                </a:solidFill>
              </a:rPr>
              <a:t>.</a:t>
            </a:r>
          </a:p>
          <a:p>
            <a:pPr marL="101600" indent="0">
              <a:buNone/>
            </a:pP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err="1">
                <a:solidFill>
                  <a:srgbClr val="000000"/>
                </a:solidFill>
              </a:rPr>
              <a:t>softwareTitle</a:t>
            </a:r>
            <a:r>
              <a:rPr lang="it-IT" sz="900" b="1" dirty="0">
                <a:solidFill>
                  <a:srgbClr val="000000"/>
                </a:solidFill>
              </a:rPr>
              <a:t>,</a:t>
            </a:r>
            <a:r>
              <a:rPr lang="it-IT" sz="900" dirty="0">
                <a:solidFill>
                  <a:srgbClr val="000000"/>
                </a:solidFill>
              </a:rPr>
              <a:t> </a:t>
            </a:r>
            <a:r>
              <a:rPr lang="it-IT" sz="900" dirty="0">
                <a:solidFill>
                  <a:srgbClr val="808080"/>
                </a:solidFill>
              </a:rPr>
              <a:t>".*</a:t>
            </a:r>
            <a:r>
              <a:rPr lang="it-IT" sz="900" dirty="0" err="1">
                <a:solidFill>
                  <a:srgbClr val="808080"/>
                </a:solidFill>
              </a:rPr>
              <a:t>qg</a:t>
            </a:r>
            <a:r>
              <a:rPr lang="it-IT" sz="900" dirty="0">
                <a:solidFill>
                  <a:srgbClr val="808080"/>
                </a:solidFill>
              </a:rPr>
              <a:t>.*"</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a:t>
            </a:r>
            <a:r>
              <a:rPr lang="it-IT" sz="900" dirty="0">
                <a:solidFill>
                  <a:srgbClr val="000000"/>
                </a:solidFill>
              </a:rPr>
              <a:t> </a:t>
            </a:r>
            <a:r>
              <a:rPr lang="it-IT" sz="900" dirty="0">
                <a:solidFill>
                  <a:srgbClr val="0000FF"/>
                </a:solidFill>
              </a:rPr>
              <a:t>ORDER</a:t>
            </a:r>
            <a:r>
              <a:rPr lang="it-IT" sz="900" dirty="0">
                <a:solidFill>
                  <a:srgbClr val="000000"/>
                </a:solidFill>
              </a:rPr>
              <a:t> </a:t>
            </a:r>
            <a:r>
              <a:rPr lang="it-IT" sz="900" dirty="0">
                <a:solidFill>
                  <a:srgbClr val="0000FF"/>
                </a:solidFill>
              </a:rPr>
              <a:t>BY</a:t>
            </a:r>
            <a:r>
              <a:rPr lang="it-IT" sz="900" dirty="0">
                <a:solidFill>
                  <a:srgbClr val="000000"/>
                </a:solidFill>
              </a:rPr>
              <a:t> DESC </a:t>
            </a:r>
            <a:r>
              <a:rPr lang="it-IT" sz="900" b="1" dirty="0">
                <a:solidFill>
                  <a:srgbClr val="000000"/>
                </a:solidFill>
              </a:rPr>
              <a:t>(?</a:t>
            </a:r>
            <a:r>
              <a:rPr lang="it-IT" sz="900" dirty="0" err="1">
                <a:solidFill>
                  <a:srgbClr val="000000"/>
                </a:solidFill>
              </a:rPr>
              <a:t>authorUrl</a:t>
            </a:r>
            <a:r>
              <a:rPr lang="it-IT" sz="900" b="1" dirty="0">
                <a:solidFill>
                  <a:srgbClr val="000000"/>
                </a:solidFill>
              </a:rPr>
              <a:t>)</a:t>
            </a:r>
          </a:p>
          <a:p>
            <a:pPr marL="101600" indent="0">
              <a:buNone/>
            </a:pPr>
            <a:endParaRPr lang="en-US" sz="500" dirty="0"/>
          </a:p>
          <a:p>
            <a:pPr marL="101600" indent="0">
              <a:buNone/>
            </a:pPr>
            <a:r>
              <a:rPr lang="it-IT" sz="900" dirty="0">
                <a:solidFill>
                  <a:srgbClr val="0000FF"/>
                </a:solidFill>
              </a:rPr>
              <a:t>SELECT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b="1" dirty="0">
                <a:solidFill>
                  <a:srgbClr val="000000"/>
                </a:solidFill>
              </a:rPr>
              <a:t>?</a:t>
            </a:r>
            <a:r>
              <a:rPr lang="it-IT" sz="900" dirty="0">
                <a:solidFill>
                  <a:srgbClr val="000000"/>
                </a:solidFill>
              </a:rPr>
              <a:t>label</a:t>
            </a:r>
          </a:p>
          <a:p>
            <a:pPr marL="101600" indent="0">
              <a:buNone/>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marL="101600" indent="0">
              <a:buNone/>
            </a:pPr>
            <a:r>
              <a:rPr lang="en-US" sz="900" dirty="0">
                <a:solidFill>
                  <a:srgbClr val="000000"/>
                </a:solidFill>
              </a:rPr>
              <a:t>  </a:t>
            </a:r>
            <a:r>
              <a:rPr lang="en-US" sz="900" b="1" dirty="0">
                <a:solidFill>
                  <a:srgbClr val="000000"/>
                </a:solidFill>
              </a:rPr>
              <a:t>&lt;</a:t>
            </a:r>
            <a:r>
              <a:rPr lang="en-US" sz="900" dirty="0">
                <a:solidFill>
                  <a:srgbClr val="000000"/>
                </a:solidFill>
              </a:rPr>
              <a:t>http</a:t>
            </a:r>
            <a:r>
              <a:rPr lang="en-US" sz="900" b="1" dirty="0">
                <a:solidFill>
                  <a:srgbClr val="000000"/>
                </a:solidFill>
              </a:rPr>
              <a:t>://</a:t>
            </a:r>
            <a:r>
              <a:rPr lang="en-US" sz="900" dirty="0">
                <a:solidFill>
                  <a:srgbClr val="000000"/>
                </a:solidFill>
              </a:rPr>
              <a:t>dbpedia.org</a:t>
            </a:r>
            <a:r>
              <a:rPr lang="en-US" sz="900" b="1" dirty="0">
                <a:solidFill>
                  <a:srgbClr val="000000"/>
                </a:solidFill>
              </a:rPr>
              <a:t>/</a:t>
            </a:r>
            <a:r>
              <a:rPr lang="en-US" sz="900" dirty="0">
                <a:solidFill>
                  <a:srgbClr val="000000"/>
                </a:solidFill>
              </a:rPr>
              <a:t>resource</a:t>
            </a:r>
            <a:r>
              <a:rPr lang="en-US" sz="900" b="1" dirty="0">
                <a:solidFill>
                  <a:srgbClr val="000000"/>
                </a:solidFill>
              </a:rPr>
              <a:t>/</a:t>
            </a:r>
            <a:r>
              <a:rPr lang="en-US" sz="900" dirty="0">
                <a:solidFill>
                  <a:srgbClr val="000000"/>
                </a:solidFill>
              </a:rPr>
              <a:t>QGIS</a:t>
            </a:r>
            <a:r>
              <a:rPr lang="en-US" sz="900" b="1" dirty="0">
                <a:solidFill>
                  <a:srgbClr val="000000"/>
                </a:solidFill>
              </a:rPr>
              <a:t>&gt;</a:t>
            </a:r>
            <a:r>
              <a:rPr lang="en-US" sz="900" dirty="0">
                <a:solidFill>
                  <a:srgbClr val="000000"/>
                </a:solidFill>
              </a:rPr>
              <a:t> </a:t>
            </a:r>
            <a:r>
              <a:rPr lang="en-US" sz="900" dirty="0" err="1">
                <a:solidFill>
                  <a:srgbClr val="000000"/>
                </a:solidFill>
              </a:rPr>
              <a:t>sioc</a:t>
            </a:r>
            <a:r>
              <a:rPr lang="en-US" sz="900" b="1" dirty="0" err="1">
                <a:solidFill>
                  <a:srgbClr val="000000"/>
                </a:solidFill>
              </a:rPr>
              <a:t>:</a:t>
            </a:r>
            <a:r>
              <a:rPr lang="en-US" sz="900" dirty="0" err="1">
                <a:solidFill>
                  <a:srgbClr val="000000"/>
                </a:solidFill>
              </a:rPr>
              <a:t>topic</a:t>
            </a:r>
            <a:r>
              <a:rPr lang="en-US" sz="900" dirty="0">
                <a:solidFill>
                  <a:srgbClr val="000000"/>
                </a:solidFill>
              </a:rPr>
              <a:t> </a:t>
            </a:r>
            <a:r>
              <a:rPr lang="en-US" sz="900" b="1" dirty="0">
                <a:solidFill>
                  <a:srgbClr val="000000"/>
                </a:solidFill>
              </a:rPr>
              <a:t>?</a:t>
            </a:r>
            <a:r>
              <a:rPr lang="en-US" sz="900" dirty="0">
                <a:solidFill>
                  <a:srgbClr val="000000"/>
                </a:solidFill>
              </a:rPr>
              <a:t>topic</a:t>
            </a:r>
          </a:p>
          <a:p>
            <a:pPr marL="101600" indent="0">
              <a:buNone/>
            </a:pPr>
            <a:r>
              <a:rPr lang="it-IT" sz="900" dirty="0">
                <a:solidFill>
                  <a:srgbClr val="000000"/>
                </a:solidFill>
              </a:rPr>
              <a:t>  </a:t>
            </a:r>
            <a:r>
              <a:rPr lang="it-IT" sz="900" b="1" dirty="0">
                <a:solidFill>
                  <a:srgbClr val="000000"/>
                </a:solidFill>
              </a:rPr>
              <a:t>SERVICE</a:t>
            </a:r>
            <a:r>
              <a:rPr lang="it-IT" sz="900" dirty="0">
                <a:solidFill>
                  <a:srgbClr val="000000"/>
                </a:solidFill>
              </a:rPr>
              <a:t> </a:t>
            </a:r>
            <a:r>
              <a:rPr lang="it-IT" sz="900" b="1" dirty="0">
                <a:solidFill>
                  <a:srgbClr val="000000"/>
                </a:solidFill>
              </a:rPr>
              <a:t>&lt;</a:t>
            </a:r>
            <a:r>
              <a:rPr lang="it-IT" sz="900" dirty="0">
                <a:solidFill>
                  <a:srgbClr val="000000"/>
                </a:solidFill>
              </a:rPr>
              <a:t>https</a:t>
            </a:r>
            <a:r>
              <a:rPr lang="it-IT" sz="900" b="1" dirty="0">
                <a:solidFill>
                  <a:srgbClr val="000000"/>
                </a:solidFill>
              </a:rPr>
              <a:t>://</a:t>
            </a:r>
            <a:r>
              <a:rPr lang="it-IT" sz="900" dirty="0">
                <a:solidFill>
                  <a:srgbClr val="000000"/>
                </a:solidFill>
              </a:rPr>
              <a:t>dbpedia.org</a:t>
            </a:r>
            <a:r>
              <a:rPr lang="it-IT" sz="900" b="1" dirty="0">
                <a:solidFill>
                  <a:srgbClr val="000000"/>
                </a:solidFill>
              </a:rPr>
              <a:t>/</a:t>
            </a:r>
            <a:r>
              <a:rPr lang="it-IT" sz="900" dirty="0" err="1">
                <a:solidFill>
                  <a:srgbClr val="000000"/>
                </a:solidFill>
              </a:rPr>
              <a:t>sparql</a:t>
            </a:r>
            <a:r>
              <a:rPr lang="it-IT" sz="900" b="1" dirty="0">
                <a:solidFill>
                  <a:srgbClr val="000000"/>
                </a:solidFill>
              </a:rPr>
              <a:t>&gt;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dirty="0" err="1">
                <a:solidFill>
                  <a:srgbClr val="000000"/>
                </a:solidFill>
              </a:rPr>
              <a:t>rdfs</a:t>
            </a:r>
            <a:r>
              <a:rPr lang="it-IT" sz="900" b="1" dirty="0" err="1">
                <a:solidFill>
                  <a:srgbClr val="000000"/>
                </a:solidFill>
              </a:rPr>
              <a:t>:</a:t>
            </a:r>
            <a:r>
              <a:rPr lang="it-IT" sz="900" dirty="0" err="1">
                <a:solidFill>
                  <a:srgbClr val="000000"/>
                </a:solidFill>
              </a:rPr>
              <a:t>label</a:t>
            </a:r>
            <a:r>
              <a:rPr lang="it-IT" sz="900" dirty="0">
                <a:solidFill>
                  <a:srgbClr val="000000"/>
                </a:solidFill>
              </a:rPr>
              <a:t> </a:t>
            </a:r>
            <a:r>
              <a:rPr lang="it-IT" sz="900" b="1" dirty="0">
                <a:solidFill>
                  <a:srgbClr val="000000"/>
                </a:solidFill>
              </a:rPr>
              <a:t>?</a:t>
            </a:r>
            <a:r>
              <a:rPr lang="it-IT" sz="900" dirty="0">
                <a:solidFill>
                  <a:srgbClr val="000000"/>
                </a:solidFill>
              </a:rPr>
              <a:t>label. FILTER </a:t>
            </a:r>
            <a:r>
              <a:rPr lang="it-IT" sz="900" b="1" dirty="0">
                <a:solidFill>
                  <a:srgbClr val="000000"/>
                </a:solidFill>
              </a:rPr>
              <a:t>(</a:t>
            </a:r>
            <a:r>
              <a:rPr lang="it-IT" sz="900" dirty="0" err="1">
                <a:solidFill>
                  <a:srgbClr val="000000"/>
                </a:solidFill>
              </a:rPr>
              <a:t>lang</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dirty="0">
                <a:solidFill>
                  <a:srgbClr val="808080"/>
                </a:solidFill>
              </a:rPr>
              <a:t>"en"</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a:solidFill>
                  <a:srgbClr val="000000"/>
                </a:solidFill>
              </a:rPr>
              <a:t>STR</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dirty="0">
                <a:solidFill>
                  <a:srgbClr val="808080"/>
                </a:solidFill>
              </a:rPr>
              <a:t>".*geo.*"</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marL="101600" indent="0">
              <a:buNone/>
            </a:pPr>
            <a:r>
              <a:rPr lang="it-IT" sz="900" b="1" dirty="0">
                <a:solidFill>
                  <a:srgbClr val="000000"/>
                </a:solidFill>
              </a:rPr>
              <a:t>}</a:t>
            </a:r>
            <a:endParaRPr lang="en-US" sz="5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Ricerca avanzata dei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27900"/>
            <a:ext cx="4334496" cy="3121951"/>
          </a:xfrm>
          <a:prstGeom prst="rect">
            <a:avLst/>
          </a:prstGeom>
          <a:noFill/>
          <a:ln>
            <a:solidFill>
              <a:schemeClr val="bg2"/>
            </a:solidFill>
          </a:ln>
        </p:spPr>
      </p:pic>
    </p:spTree>
    <p:extLst>
      <p:ext uri="{BB962C8B-B14F-4D97-AF65-F5344CB8AC3E}">
        <p14:creationId xmlns:p14="http://schemas.microsoft.com/office/powerpoint/2010/main" val="37798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2000" y="420854"/>
            <a:ext cx="5040000" cy="4301792"/>
          </a:xfrm>
          <a:prstGeom prst="rect">
            <a:avLst/>
          </a:prstGeom>
        </p:spPr>
      </p:pic>
    </p:spTree>
    <p:extLst>
      <p:ext uri="{BB962C8B-B14F-4D97-AF65-F5344CB8AC3E}">
        <p14:creationId xmlns:p14="http://schemas.microsoft.com/office/powerpoint/2010/main" val="66329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dirty="0">
                <a:solidFill>
                  <a:srgbClr val="0000FF"/>
                </a:solidFill>
              </a:rPr>
              <a:t>DISTINCT</a:t>
            </a:r>
            <a:r>
              <a:rPr lang="it-IT" sz="1400" dirty="0">
                <a:solidFill>
                  <a:srgbClr val="000000"/>
                </a:solidFill>
              </a:rPr>
              <a:t> </a:t>
            </a:r>
            <a:r>
              <a:rPr lang="it-IT" sz="1400" b="1" dirty="0">
                <a:solidFill>
                  <a:srgbClr val="000000"/>
                </a:solidFill>
              </a:rPr>
              <a:t>?</a:t>
            </a:r>
            <a:r>
              <a:rPr lang="it-IT" sz="1400" dirty="0" err="1">
                <a:solidFill>
                  <a:srgbClr val="000000"/>
                </a:solidFill>
              </a:rPr>
              <a:t>licenseUrl</a:t>
            </a:r>
            <a:endParaRPr lang="it-IT"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fr-FR" sz="1400" b="1" dirty="0">
                <a:solidFill>
                  <a:srgbClr val="000000"/>
                </a:solidFill>
              </a:rPr>
              <a:t>&lt;</a:t>
            </a:r>
            <a:r>
              <a:rPr lang="fr-FR" sz="1400" dirty="0">
                <a:solidFill>
                  <a:srgbClr val="000000"/>
                </a:solidFill>
              </a:rPr>
              <a:t>http</a:t>
            </a:r>
            <a:r>
              <a:rPr lang="fr-FR" sz="1400" b="1" dirty="0">
                <a:solidFill>
                  <a:srgbClr val="000000"/>
                </a:solidFill>
              </a:rPr>
              <a:t>://</a:t>
            </a:r>
            <a:r>
              <a:rPr lang="fr-FR" sz="1400" dirty="0">
                <a:solidFill>
                  <a:srgbClr val="000000"/>
                </a:solidFill>
              </a:rPr>
              <a:t>dbpedia.org</a:t>
            </a:r>
            <a:r>
              <a:rPr lang="fr-FR" sz="1400" b="1" dirty="0">
                <a:solidFill>
                  <a:srgbClr val="000000"/>
                </a:solidFill>
              </a:rPr>
              <a:t>/</a:t>
            </a:r>
            <a:r>
              <a:rPr lang="fr-FR" sz="1400" dirty="0">
                <a:solidFill>
                  <a:srgbClr val="000000"/>
                </a:solidFill>
              </a:rPr>
              <a:t>resource</a:t>
            </a:r>
            <a:r>
              <a:rPr lang="fr-FR" sz="1400" b="1" dirty="0">
                <a:solidFill>
                  <a:srgbClr val="000000"/>
                </a:solidFill>
              </a:rPr>
              <a:t>/</a:t>
            </a:r>
            <a:r>
              <a:rPr lang="fr-FR" sz="1400" dirty="0">
                <a:solidFill>
                  <a:srgbClr val="000000"/>
                </a:solidFill>
              </a:rPr>
              <a:t>Firefox_for_Android</a:t>
            </a:r>
            <a:r>
              <a:rPr lang="fr-FR" sz="1400" b="1" dirty="0">
                <a:solidFill>
                  <a:srgbClr val="000000"/>
                </a:solidFill>
              </a:rPr>
              <a:t>&gt;</a:t>
            </a:r>
            <a:r>
              <a:rPr lang="fr-FR" sz="1400" dirty="0">
                <a:solidFill>
                  <a:srgbClr val="000000"/>
                </a:solidFill>
              </a:rPr>
              <a:t> </a:t>
            </a:r>
            <a:r>
              <a:rPr lang="fr-FR" sz="1400" dirty="0" err="1">
                <a:solidFill>
                  <a:srgbClr val="000000"/>
                </a:solidFill>
              </a:rPr>
              <a:t>irao</a:t>
            </a:r>
            <a:r>
              <a:rPr lang="fr-FR" sz="1400" b="1" dirty="0" err="1">
                <a:solidFill>
                  <a:srgbClr val="000000"/>
                </a:solidFill>
              </a:rPr>
              <a:t>:</a:t>
            </a:r>
            <a:r>
              <a:rPr lang="fr-FR" sz="1400" dirty="0" err="1">
                <a:solidFill>
                  <a:srgbClr val="000000"/>
                </a:solidFill>
              </a:rPr>
              <a:t>hasLicense</a:t>
            </a:r>
            <a:r>
              <a:rPr lang="fr-FR" sz="1400" dirty="0">
                <a:solidFill>
                  <a:srgbClr val="000000"/>
                </a:solidFill>
              </a:rPr>
              <a:t> </a:t>
            </a:r>
            <a:r>
              <a:rPr lang="fr-FR" sz="1400" b="1" dirty="0">
                <a:solidFill>
                  <a:srgbClr val="000000"/>
                </a:solidFill>
              </a:rPr>
              <a:t>?</a:t>
            </a:r>
            <a:r>
              <a:rPr lang="fr-FR" sz="1400" dirty="0" err="1">
                <a:solidFill>
                  <a:srgbClr val="000000"/>
                </a:solidFill>
              </a:rPr>
              <a:t>licenseUrl</a:t>
            </a:r>
            <a:endParaRPr lang="fr-FR" sz="1400" dirty="0">
              <a:solidFill>
                <a:srgbClr val="000000"/>
              </a:solidFill>
            </a:endParaRP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della licenza di un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900"/>
            <a:ext cx="2026801" cy="3313894"/>
          </a:xfrm>
          <a:prstGeom prst="rect">
            <a:avLst/>
          </a:prstGeom>
          <a:noFill/>
          <a:ln>
            <a:solidFill>
              <a:schemeClr val="bg2"/>
            </a:solidFill>
          </a:ln>
        </p:spPr>
      </p:pic>
    </p:spTree>
    <p:extLst>
      <p:ext uri="{BB962C8B-B14F-4D97-AF65-F5344CB8AC3E}">
        <p14:creationId xmlns:p14="http://schemas.microsoft.com/office/powerpoint/2010/main" val="238512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highlight>
                  <a:srgbClr val="FFFFFF"/>
                </a:highlight>
              </a:rPr>
              <a:t>INSERT DATA</a:t>
            </a:r>
            <a:endParaRPr lang="it-IT" sz="1400" dirty="0">
              <a:solidFill>
                <a:srgbClr val="000000"/>
              </a:solidFill>
              <a:highlight>
                <a:srgbClr val="FFFFFF"/>
              </a:highlight>
            </a:endParaRPr>
          </a:p>
          <a:p>
            <a:pPr marL="101600" indent="0">
              <a:buNone/>
            </a:pPr>
            <a:r>
              <a:rPr lang="it-IT" sz="1400" dirty="0">
                <a:solidFill>
                  <a:srgbClr val="000000"/>
                </a:solidFill>
                <a:highlight>
                  <a:srgbClr val="FFFFFF"/>
                </a:highlight>
              </a:rPr>
              <a:t>  </a:t>
            </a:r>
            <a:r>
              <a:rPr lang="it-IT" sz="1400" b="1" dirty="0">
                <a:solidFill>
                  <a:srgbClr val="000000"/>
                </a:solidFill>
                <a:highlight>
                  <a:srgbClr val="FFFFFF"/>
                </a:highlight>
              </a:rPr>
              <a:t>{</a:t>
            </a:r>
            <a:r>
              <a:rPr lang="it-IT" sz="1400" dirty="0">
                <a:solidFill>
                  <a:srgbClr val="000000"/>
                </a:solidFill>
                <a:highlight>
                  <a:srgbClr val="FFFFFF"/>
                </a:highlight>
              </a:rPr>
              <a:t> </a:t>
            </a:r>
            <a:r>
              <a:rPr lang="pl-PL" sz="1400" dirty="0">
                <a:solidFill>
                  <a:srgbClr val="000000"/>
                </a:solidFill>
                <a:highlight>
                  <a:srgbClr val="FFFFFF"/>
                </a:highlight>
              </a:rPr>
              <a:t>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Firefox_for_Android</a:t>
            </a:r>
            <a:r>
              <a:rPr lang="pl-PL" sz="1400" b="1" dirty="0">
                <a:solidFill>
                  <a:srgbClr val="000000"/>
                </a:solidFill>
                <a:highlight>
                  <a:srgbClr val="FFFFFF"/>
                </a:highlight>
              </a:rPr>
              <a:t>&gt;</a:t>
            </a:r>
            <a:r>
              <a:rPr lang="pl-PL" sz="1400" dirty="0">
                <a:solidFill>
                  <a:srgbClr val="000000"/>
                </a:solidFill>
                <a:highlight>
                  <a:srgbClr val="FFFFFF"/>
                </a:highlight>
              </a:rPr>
              <a:t> sioc</a:t>
            </a:r>
            <a:r>
              <a:rPr lang="pl-PL" sz="1400" b="1" dirty="0">
                <a:solidFill>
                  <a:srgbClr val="000000"/>
                </a:solidFill>
                <a:highlight>
                  <a:srgbClr val="FFFFFF"/>
                </a:highlight>
              </a:rPr>
              <a:t>:</a:t>
            </a:r>
            <a:r>
              <a:rPr lang="pl-PL" sz="1400" dirty="0">
                <a:solidFill>
                  <a:srgbClr val="000000"/>
                </a:solidFill>
                <a:highlight>
                  <a:srgbClr val="FFFFFF"/>
                </a:highlight>
              </a:rPr>
              <a:t>topic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World_Wide_Web</a:t>
            </a:r>
            <a:r>
              <a:rPr lang="pl-PL" sz="1400" b="1" dirty="0">
                <a:solidFill>
                  <a:srgbClr val="000000"/>
                </a:solidFill>
                <a:highlight>
                  <a:srgbClr val="FFFFFF"/>
                </a:highlight>
              </a:rPr>
              <a:t>&gt;.</a:t>
            </a:r>
            <a:r>
              <a:rPr lang="pl-PL" sz="1400" dirty="0">
                <a:solidFill>
                  <a:srgbClr val="000000"/>
                </a:solidFill>
                <a:highlight>
                  <a:srgbClr val="FFFFFF"/>
                </a:highlight>
              </a:rPr>
              <a:t>  </a:t>
            </a:r>
          </a:p>
          <a:p>
            <a:pPr marL="101600" indent="0">
              <a:buNone/>
            </a:pPr>
            <a:r>
              <a:rPr lang="it-IT" sz="1400" dirty="0">
                <a:solidFill>
                  <a:srgbClr val="000000"/>
                </a:solidFill>
                <a:highlight>
                  <a:srgbClr val="FFFFFF"/>
                </a:highlight>
              </a:rPr>
              <a:t>  </a:t>
            </a:r>
            <a:r>
              <a:rPr lang="it-IT" sz="1400" b="1" dirty="0">
                <a:solidFill>
                  <a:srgbClr val="000000"/>
                </a:solidFill>
                <a:highlight>
                  <a:srgbClr val="FFFFFF"/>
                </a:highlight>
              </a:rPr>
              <a:t>}</a:t>
            </a:r>
            <a:endParaRPr lang="en-US" sz="12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Inserisci un nuovo </a:t>
            </a:r>
            <a:r>
              <a:rPr lang="it-IT" sz="3600"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52598"/>
            <a:ext cx="4334496" cy="3072554"/>
          </a:xfrm>
          <a:prstGeom prst="rect">
            <a:avLst/>
          </a:prstGeom>
          <a:noFill/>
          <a:ln>
            <a:solidFill>
              <a:schemeClr val="bg2"/>
            </a:solidFill>
          </a:ln>
        </p:spPr>
      </p:pic>
    </p:spTree>
    <p:extLst>
      <p:ext uri="{BB962C8B-B14F-4D97-AF65-F5344CB8AC3E}">
        <p14:creationId xmlns:p14="http://schemas.microsoft.com/office/powerpoint/2010/main" val="27006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110"/>
            <a:ext cx="7200000" cy="3919280"/>
          </a:xfrm>
          <a:prstGeom prst="rect">
            <a:avLst/>
          </a:prstGeom>
        </p:spPr>
      </p:pic>
    </p:spTree>
    <p:extLst>
      <p:ext uri="{BB962C8B-B14F-4D97-AF65-F5344CB8AC3E}">
        <p14:creationId xmlns:p14="http://schemas.microsoft.com/office/powerpoint/2010/main" val="880330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en-US" sz="1200" dirty="0">
                <a:solidFill>
                  <a:srgbClr val="0000FF"/>
                </a:solidFill>
              </a:rPr>
              <a:t>SELECT</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b="1" dirty="0">
                <a:solidFill>
                  <a:srgbClr val="000000"/>
                </a:solidFill>
              </a:rPr>
              <a:t>?</a:t>
            </a:r>
            <a:r>
              <a:rPr lang="en-US" sz="1200" dirty="0" err="1">
                <a:solidFill>
                  <a:srgbClr val="000000"/>
                </a:solidFill>
              </a:rPr>
              <a:t>softwareTitle</a:t>
            </a: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b="1" dirty="0">
                <a:solidFill>
                  <a:srgbClr val="000000"/>
                </a:solidFill>
              </a:rPr>
              <a:t>?</a:t>
            </a:r>
            <a:r>
              <a:rPr lang="en-US" sz="1200" dirty="0" err="1">
                <a:solidFill>
                  <a:srgbClr val="000000"/>
                </a:solidFill>
              </a:rPr>
              <a:t>userAccountName</a:t>
            </a:r>
            <a:endParaRPr lang="en-US" sz="1200" dirty="0">
              <a:solidFill>
                <a:srgbClr val="000000"/>
              </a:solidFill>
            </a:endParaRPr>
          </a:p>
          <a:p>
            <a:pPr marL="101600" indent="0">
              <a:buNone/>
            </a:pPr>
            <a:r>
              <a:rPr lang="it-IT" sz="1200" dirty="0">
                <a:solidFill>
                  <a:srgbClr val="0000FF"/>
                </a:solidFill>
              </a:rPr>
              <a:t>WHERE</a:t>
            </a:r>
            <a:r>
              <a:rPr lang="it-IT" sz="1200" dirty="0">
                <a:solidFill>
                  <a:srgbClr val="000000"/>
                </a:solidFill>
              </a:rPr>
              <a:t> </a:t>
            </a:r>
            <a:r>
              <a:rPr lang="it-IT" sz="1200" b="1" dirty="0">
                <a:solidFill>
                  <a:srgbClr val="000000"/>
                </a:solidFill>
              </a:rPr>
              <a:t>{</a:t>
            </a:r>
            <a:endParaRPr lang="it-IT" sz="1200" dirty="0">
              <a:solidFill>
                <a:srgbClr val="000000"/>
              </a:solidFill>
            </a:endParaRPr>
          </a:p>
          <a:p>
            <a:pPr marL="101600" indent="0">
              <a:buNone/>
            </a:pP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dirty="0" err="1">
                <a:solidFill>
                  <a:srgbClr val="000000"/>
                </a:solidFill>
              </a:rPr>
              <a:t>sd</a:t>
            </a:r>
            <a:r>
              <a:rPr lang="en-US" sz="1200" b="1" dirty="0" err="1">
                <a:solidFill>
                  <a:srgbClr val="000000"/>
                </a:solidFill>
              </a:rPr>
              <a:t>:</a:t>
            </a:r>
            <a:r>
              <a:rPr lang="en-US" sz="1200" dirty="0" err="1">
                <a:solidFill>
                  <a:srgbClr val="000000"/>
                </a:solidFill>
              </a:rPr>
              <a:t>author</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marL="101600" indent="0">
              <a:buNone/>
            </a:pPr>
            <a:r>
              <a:rPr lang="it-IT" sz="1200" dirty="0">
                <a:solidFill>
                  <a:srgbClr val="000000"/>
                </a:solidFill>
              </a:rPr>
              <a:t>  </a:t>
            </a:r>
            <a:r>
              <a:rPr lang="it-IT" sz="1200" b="1" dirty="0">
                <a:solidFill>
                  <a:srgbClr val="000000"/>
                </a:solidFill>
              </a:rPr>
              <a:t>?</a:t>
            </a:r>
            <a:r>
              <a:rPr lang="it-IT" sz="1200" dirty="0" err="1">
                <a:solidFill>
                  <a:srgbClr val="000000"/>
                </a:solidFill>
              </a:rPr>
              <a:t>softwareUrl</a:t>
            </a:r>
            <a:r>
              <a:rPr lang="it-IT" sz="1200" dirty="0">
                <a:solidFill>
                  <a:srgbClr val="000000"/>
                </a:solidFill>
              </a:rPr>
              <a:t> </a:t>
            </a:r>
            <a:r>
              <a:rPr lang="it-IT" sz="1200" dirty="0" err="1">
                <a:solidFill>
                  <a:srgbClr val="000000"/>
                </a:solidFill>
              </a:rPr>
              <a:t>dc</a:t>
            </a:r>
            <a:r>
              <a:rPr lang="it-IT" sz="1200" b="1" dirty="0" err="1">
                <a:solidFill>
                  <a:srgbClr val="000000"/>
                </a:solidFill>
              </a:rPr>
              <a:t>:</a:t>
            </a:r>
            <a:r>
              <a:rPr lang="it-IT" sz="1200" dirty="0" err="1">
                <a:solidFill>
                  <a:srgbClr val="000000"/>
                </a:solidFill>
              </a:rPr>
              <a:t>title</a:t>
            </a:r>
            <a:r>
              <a:rPr lang="it-IT" sz="1200" dirty="0">
                <a:solidFill>
                  <a:srgbClr val="000000"/>
                </a:solidFill>
              </a:rPr>
              <a:t> </a:t>
            </a:r>
            <a:r>
              <a:rPr lang="it-IT" sz="1200" b="1" dirty="0">
                <a:solidFill>
                  <a:srgbClr val="000000"/>
                </a:solidFill>
              </a:rPr>
              <a:t>?</a:t>
            </a:r>
            <a:r>
              <a:rPr lang="it-IT" sz="1200" dirty="0" err="1">
                <a:solidFill>
                  <a:srgbClr val="000000"/>
                </a:solidFill>
              </a:rPr>
              <a:t>softwareTitle</a:t>
            </a:r>
            <a:r>
              <a:rPr lang="it-IT" sz="1200" dirty="0">
                <a:solidFill>
                  <a:srgbClr val="000000"/>
                </a:solidFill>
              </a:rPr>
              <a:t>.</a:t>
            </a:r>
          </a:p>
          <a:p>
            <a:pPr marL="101600" indent="0">
              <a:buNone/>
            </a:pP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r>
              <a:rPr lang="en-US" sz="1200" dirty="0">
                <a:solidFill>
                  <a:srgbClr val="000000"/>
                </a:solidFill>
              </a:rPr>
              <a:t> </a:t>
            </a:r>
            <a:r>
              <a:rPr lang="en-US" sz="1200" dirty="0" err="1">
                <a:solidFill>
                  <a:srgbClr val="000000"/>
                </a:solidFill>
              </a:rPr>
              <a:t>sioc</a:t>
            </a:r>
            <a:r>
              <a:rPr lang="en-US" sz="1200" b="1" dirty="0" err="1">
                <a:solidFill>
                  <a:srgbClr val="000000"/>
                </a:solidFill>
              </a:rPr>
              <a:t>:</a:t>
            </a:r>
            <a:r>
              <a:rPr lang="en-US" sz="1200" dirty="0" err="1">
                <a:solidFill>
                  <a:srgbClr val="000000"/>
                </a:solidFill>
              </a:rPr>
              <a:t>name</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a:t>
            </a:r>
          </a:p>
          <a:p>
            <a:pPr marL="101600" indent="0">
              <a:buNone/>
            </a:pP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dirty="0" err="1">
                <a:solidFill>
                  <a:srgbClr val="000000"/>
                </a:solidFill>
              </a:rPr>
              <a:t>ns</a:t>
            </a:r>
            <a:r>
              <a:rPr lang="en-US" sz="1200" b="1" dirty="0" err="1">
                <a:solidFill>
                  <a:srgbClr val="000000"/>
                </a:solidFill>
              </a:rPr>
              <a:t>:</a:t>
            </a:r>
            <a:r>
              <a:rPr lang="en-US" sz="1200" dirty="0" err="1">
                <a:solidFill>
                  <a:srgbClr val="000000"/>
                </a:solidFill>
              </a:rPr>
              <a:t>account_of</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marL="101600" indent="0">
              <a:buNone/>
            </a:pPr>
            <a:r>
              <a:rPr lang="it-IT" sz="1200" dirty="0">
                <a:solidFill>
                  <a:srgbClr val="000000"/>
                </a:solidFill>
              </a:rPr>
              <a:t>  </a:t>
            </a:r>
            <a:r>
              <a:rPr lang="it-IT" sz="1200" b="1" dirty="0">
                <a:solidFill>
                  <a:srgbClr val="000000"/>
                </a:solidFill>
              </a:rPr>
              <a:t>?</a:t>
            </a:r>
            <a:r>
              <a:rPr lang="it-IT" sz="1200" dirty="0" err="1">
                <a:solidFill>
                  <a:srgbClr val="000000"/>
                </a:solidFill>
              </a:rPr>
              <a:t>userAccountUrl</a:t>
            </a:r>
            <a:r>
              <a:rPr lang="it-IT" sz="1200" dirty="0">
                <a:solidFill>
                  <a:srgbClr val="000000"/>
                </a:solidFill>
              </a:rPr>
              <a:t> </a:t>
            </a:r>
            <a:r>
              <a:rPr lang="it-IT" sz="1200" dirty="0" err="1">
                <a:solidFill>
                  <a:srgbClr val="000000"/>
                </a:solidFill>
              </a:rPr>
              <a:t>sioc</a:t>
            </a:r>
            <a:r>
              <a:rPr lang="it-IT" sz="1200" b="1" dirty="0" err="1">
                <a:solidFill>
                  <a:srgbClr val="000000"/>
                </a:solidFill>
              </a:rPr>
              <a:t>:</a:t>
            </a:r>
            <a:r>
              <a:rPr lang="it-IT" sz="1200" dirty="0" err="1">
                <a:solidFill>
                  <a:srgbClr val="000000"/>
                </a:solidFill>
              </a:rPr>
              <a:t>name</a:t>
            </a:r>
            <a:r>
              <a:rPr lang="it-IT" sz="1200" dirty="0">
                <a:solidFill>
                  <a:srgbClr val="000000"/>
                </a:solidFill>
              </a:rPr>
              <a:t> </a:t>
            </a:r>
            <a:r>
              <a:rPr lang="it-IT" sz="1200" b="1" dirty="0">
                <a:solidFill>
                  <a:srgbClr val="000000"/>
                </a:solidFill>
              </a:rPr>
              <a:t>?</a:t>
            </a:r>
            <a:r>
              <a:rPr lang="it-IT" sz="1200" dirty="0" err="1">
                <a:solidFill>
                  <a:srgbClr val="000000"/>
                </a:solidFill>
              </a:rPr>
              <a:t>userAccountName</a:t>
            </a:r>
            <a:r>
              <a:rPr lang="it-IT" sz="1200" dirty="0">
                <a:solidFill>
                  <a:srgbClr val="000000"/>
                </a:solidFill>
              </a:rPr>
              <a:t>.</a:t>
            </a:r>
          </a:p>
          <a:p>
            <a:pPr marL="101600" indent="0">
              <a:buNone/>
            </a:pPr>
            <a:r>
              <a:rPr lang="it-IT" sz="1200" b="1" dirty="0">
                <a:solidFill>
                  <a:srgbClr val="000000"/>
                </a:solidFill>
              </a:rPr>
              <a:t>}</a:t>
            </a:r>
            <a:endParaRPr lang="en-US" sz="9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autore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2724713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fromTheCloud</a:t>
            </a:r>
            <a:endParaRPr lang="it-IT"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p>
          <a:p>
            <a:pPr marL="101600" indent="0">
              <a:buNone/>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Mozilla</a:t>
            </a:r>
            <a:r>
              <a:rPr lang="en-US" sz="1400" b="1" dirty="0">
                <a:solidFill>
                  <a:srgbClr val="000000"/>
                </a:solidFill>
              </a:rPr>
              <a:t>&gt;</a:t>
            </a:r>
            <a:r>
              <a:rPr lang="en-US" sz="1400" dirty="0">
                <a:solidFill>
                  <a:srgbClr val="000000"/>
                </a:solidFill>
              </a:rPr>
              <a:t> </a:t>
            </a:r>
            <a:r>
              <a:rPr lang="en-US" sz="1400" b="1" dirty="0">
                <a:solidFill>
                  <a:srgbClr val="000000"/>
                </a:solidFill>
              </a:rPr>
              <a:t>?</a:t>
            </a:r>
            <a:r>
              <a:rPr lang="en-US" sz="1400" dirty="0">
                <a:solidFill>
                  <a:srgbClr val="000000"/>
                </a:solidFill>
              </a:rPr>
              <a:t>p </a:t>
            </a:r>
            <a:r>
              <a:rPr lang="en-US" sz="1400" b="1" dirty="0">
                <a:solidFill>
                  <a:srgbClr val="000000"/>
                </a:solidFill>
              </a:rPr>
              <a:t>?</a:t>
            </a:r>
            <a:r>
              <a:rPr lang="en-US" sz="1400" dirty="0" err="1">
                <a:solidFill>
                  <a:srgbClr val="000000"/>
                </a:solidFill>
              </a:rPr>
              <a:t>fromTheCloud</a:t>
            </a:r>
            <a:r>
              <a:rPr lang="en-US"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FILTER</a:t>
            </a:r>
            <a:r>
              <a:rPr lang="it-IT" sz="1400" dirty="0">
                <a:solidFill>
                  <a:srgbClr val="000000"/>
                </a:solidFill>
              </a:rPr>
              <a:t>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err="1">
                <a:solidFill>
                  <a:srgbClr val="000000"/>
                </a:solidFill>
              </a:rPr>
              <a:t>fromTheCloud</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008000"/>
                </a:solidFill>
              </a:rPr>
              <a:t>'en')</a:t>
            </a:r>
          </a:p>
          <a:p>
            <a:pPr marL="101600" indent="0">
              <a:buNone/>
            </a:pP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b="1" dirty="0">
                <a:solidFill>
                  <a:srgbClr val="000000"/>
                </a:solidFill>
              </a:rPr>
              <a:t>}</a:t>
            </a:r>
            <a:endParaRPr lang="it-IT" sz="1400" dirty="0">
              <a:solidFill>
                <a:srgbClr val="000000"/>
              </a:solidFill>
            </a:endParaRPr>
          </a:p>
          <a:p>
            <a:pPr marL="101600" indent="0">
              <a:buNone/>
            </a:pPr>
            <a:r>
              <a:rPr lang="en-US" sz="1400" dirty="0">
                <a:solidFill>
                  <a:srgbClr val="0000FF"/>
                </a:solidFill>
              </a:rPr>
              <a:t>ORDER</a:t>
            </a:r>
            <a:r>
              <a:rPr lang="en-US" sz="1400" dirty="0">
                <a:solidFill>
                  <a:srgbClr val="000000"/>
                </a:solidFill>
              </a:rPr>
              <a:t> </a:t>
            </a:r>
            <a:r>
              <a:rPr lang="en-US" sz="1400" dirty="0">
                <a:solidFill>
                  <a:srgbClr val="0000FF"/>
                </a:solidFill>
              </a:rPr>
              <a:t>BY</a:t>
            </a:r>
            <a:r>
              <a:rPr lang="en-US" sz="1400" dirty="0">
                <a:solidFill>
                  <a:srgbClr val="000000"/>
                </a:solidFill>
              </a:rPr>
              <a:t> </a:t>
            </a:r>
            <a:r>
              <a:rPr lang="en-US" sz="1400" b="1" dirty="0">
                <a:solidFill>
                  <a:srgbClr val="000000"/>
                </a:solidFill>
              </a:rPr>
              <a:t>DESC(</a:t>
            </a:r>
            <a:r>
              <a:rPr lang="en-US" sz="1400" b="1" dirty="0" err="1">
                <a:solidFill>
                  <a:srgbClr val="000000"/>
                </a:solidFill>
              </a:rPr>
              <a:t>strlen</a:t>
            </a:r>
            <a:r>
              <a:rPr lang="en-US" sz="1400" b="1" dirty="0">
                <a:solidFill>
                  <a:srgbClr val="000000"/>
                </a:solidFill>
              </a:rPr>
              <a:t>(str(?</a:t>
            </a:r>
            <a:r>
              <a:rPr lang="en-US" sz="1400" dirty="0" err="1">
                <a:solidFill>
                  <a:srgbClr val="000000"/>
                </a:solidFill>
              </a:rPr>
              <a:t>fromTheCloud</a:t>
            </a:r>
            <a:r>
              <a:rPr lang="en-US" sz="1400" b="1" dirty="0">
                <a:solidFill>
                  <a:srgbClr val="000000"/>
                </a:solidFill>
              </a:rPr>
              <a:t>)))</a:t>
            </a:r>
            <a:endParaRPr lang="en-US" sz="1400" dirty="0">
              <a:solidFill>
                <a:srgbClr val="000000"/>
              </a:solidFill>
            </a:endParaRPr>
          </a:p>
          <a:p>
            <a:pPr marL="101600" indent="0">
              <a:buNone/>
            </a:pPr>
            <a:r>
              <a:rPr lang="it-IT" sz="1400" b="1" dirty="0">
                <a:solidFill>
                  <a:srgbClr val="000000"/>
                </a:solidFill>
              </a:rPr>
              <a:t>LIMIT</a:t>
            </a:r>
            <a:r>
              <a:rPr lang="it-IT" sz="1400" dirty="0">
                <a:solidFill>
                  <a:srgbClr val="000000"/>
                </a:solidFill>
              </a:rPr>
              <a:t> </a:t>
            </a:r>
            <a:r>
              <a:rPr lang="it-IT" sz="1400" b="1" dirty="0">
                <a:solidFill>
                  <a:srgbClr val="FF0000"/>
                </a:solidFill>
              </a:rPr>
              <a:t>1</a:t>
            </a:r>
            <a:endParaRPr lang="en-US" sz="900" dirty="0"/>
          </a:p>
        </p:txBody>
      </p:sp>
      <p:sp>
        <p:nvSpPr>
          <p:cNvPr id="157" name="Google Shape;157;p19"/>
          <p:cNvSpPr txBox="1">
            <a:spLocks noGrp="1"/>
          </p:cNvSpPr>
          <p:nvPr>
            <p:ph type="title"/>
          </p:nvPr>
        </p:nvSpPr>
        <p:spPr>
          <a:xfrm>
            <a:off x="855300" y="363071"/>
            <a:ext cx="7433400" cy="97002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ulteriori informazioni del software da </a:t>
            </a:r>
            <a:r>
              <a:rPr lang="it-IT" sz="3600" dirty="0" err="1"/>
              <a:t>DBpedia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182891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3AE2079-B19D-062E-7F0F-72A37C6EA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a:t>
            </a:fld>
            <a:endParaRPr lang="it-IT"/>
          </a:p>
        </p:txBody>
      </p:sp>
      <p:graphicFrame>
        <p:nvGraphicFramePr>
          <p:cNvPr id="4" name="Diagramma 3">
            <a:extLst>
              <a:ext uri="{FF2B5EF4-FFF2-40B4-BE49-F238E27FC236}">
                <a16:creationId xmlns:a16="http://schemas.microsoft.com/office/drawing/2014/main" id="{E84F5B09-A96C-F46A-87FF-08346460455A}"/>
              </a:ext>
            </a:extLst>
          </p:cNvPr>
          <p:cNvGraphicFramePr/>
          <p:nvPr>
            <p:extLst>
              <p:ext uri="{D42A27DB-BD31-4B8C-83A1-F6EECF244321}">
                <p14:modId xmlns:p14="http://schemas.microsoft.com/office/powerpoint/2010/main" val="29409845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989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584006"/>
            <a:ext cx="7200000" cy="3975489"/>
          </a:xfrm>
          <a:prstGeom prst="rect">
            <a:avLst/>
          </a:prstGeom>
        </p:spPr>
      </p:pic>
    </p:spTree>
    <p:extLst>
      <p:ext uri="{BB962C8B-B14F-4D97-AF65-F5344CB8AC3E}">
        <p14:creationId xmlns:p14="http://schemas.microsoft.com/office/powerpoint/2010/main" val="943098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00" dirty="0">
                <a:solidFill>
                  <a:srgbClr val="0000FF"/>
                </a:solidFill>
              </a:rPr>
              <a:t>SELECT</a:t>
            </a:r>
            <a:r>
              <a:rPr lang="it-IT" sz="700" dirty="0">
                <a:solidFill>
                  <a:srgbClr val="000000"/>
                </a:solidFill>
              </a:rPr>
              <a:t> </a:t>
            </a:r>
            <a:r>
              <a:rPr lang="it-IT" sz="700" b="1" dirty="0">
                <a:solidFill>
                  <a:srgbClr val="000000"/>
                </a:solidFill>
              </a:rPr>
              <a:t>?</a:t>
            </a:r>
            <a:r>
              <a:rPr lang="it-IT" sz="700" dirty="0" err="1">
                <a:solidFill>
                  <a:srgbClr val="000000"/>
                </a:solidFill>
              </a:rPr>
              <a:t>softwareRepositoryTitle</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 </a:t>
            </a:r>
            <a:r>
              <a:rPr lang="it-IT" sz="700" b="1" dirty="0">
                <a:solidFill>
                  <a:srgbClr val="000000"/>
                </a:solidFill>
              </a:rPr>
              <a:t>?</a:t>
            </a:r>
            <a:r>
              <a:rPr lang="it-IT" sz="700" dirty="0" err="1">
                <a:solidFill>
                  <a:srgbClr val="000000"/>
                </a:solidFill>
              </a:rPr>
              <a:t>repositoryCloneUrl</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endParaRPr lang="it-IT" sz="700" dirty="0">
              <a:solidFill>
                <a:srgbClr val="000000"/>
              </a:solidFill>
            </a:endParaRPr>
          </a:p>
          <a:p>
            <a:pPr marL="101600" indent="0">
              <a:buNone/>
            </a:pPr>
            <a:r>
              <a:rPr lang="it-IT" sz="700" dirty="0">
                <a:solidFill>
                  <a:srgbClr val="0000FF"/>
                </a:solidFill>
              </a:rPr>
              <a:t>WHERE</a:t>
            </a:r>
            <a:r>
              <a:rPr lang="it-IT" sz="700" dirty="0">
                <a:solidFill>
                  <a:srgbClr val="000000"/>
                </a:solidFill>
              </a:rPr>
              <a:t> </a:t>
            </a:r>
            <a:r>
              <a:rPr lang="it-IT" sz="700" b="1" dirty="0">
                <a:solidFill>
                  <a:srgbClr val="000000"/>
                </a:solidFill>
              </a:rPr>
              <a:t>{ </a:t>
            </a:r>
            <a:endParaRPr lang="it-IT" sz="700" dirty="0">
              <a:solidFill>
                <a:srgbClr val="000000"/>
              </a:solidFill>
            </a:endParaRPr>
          </a:p>
          <a:p>
            <a:pPr marL="101600" indent="0">
              <a:buNone/>
            </a:pP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dc</a:t>
            </a:r>
            <a:r>
              <a:rPr lang="en-US" sz="700" b="1" dirty="0" err="1">
                <a:solidFill>
                  <a:srgbClr val="000000"/>
                </a:solidFill>
              </a:rPr>
              <a:t>:</a:t>
            </a:r>
            <a:r>
              <a:rPr lang="en-US" sz="700" dirty="0" err="1">
                <a:solidFill>
                  <a:srgbClr val="000000"/>
                </a:solidFill>
              </a:rPr>
              <a:t>title</a:t>
            </a:r>
            <a:r>
              <a:rPr lang="en-US" sz="700" dirty="0">
                <a:solidFill>
                  <a:srgbClr val="000000"/>
                </a:solidFill>
              </a:rPr>
              <a:t> </a:t>
            </a:r>
            <a:r>
              <a:rPr lang="en-US" sz="700" b="1" dirty="0">
                <a:solidFill>
                  <a:srgbClr val="000000"/>
                </a:solidFill>
              </a:rPr>
              <a:t>?</a:t>
            </a:r>
            <a:r>
              <a:rPr lang="en-US" sz="700" dirty="0" err="1">
                <a:solidFill>
                  <a:srgbClr val="000000"/>
                </a:solidFill>
              </a:rPr>
              <a:t>softwareRepositoryTitle</a:t>
            </a:r>
            <a:r>
              <a:rPr lang="en-US" sz="700" dirty="0">
                <a:solidFill>
                  <a:srgbClr val="000000"/>
                </a:solidFill>
              </a:rPr>
              <a:t>. </a:t>
            </a:r>
          </a:p>
          <a:p>
            <a:pPr marL="101600" indent="0">
              <a:buNone/>
            </a:pP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irao</a:t>
            </a:r>
            <a:r>
              <a:rPr lang="it-IT" sz="700" b="1" dirty="0" err="1">
                <a:solidFill>
                  <a:srgbClr val="000000"/>
                </a:solidFill>
              </a:rPr>
              <a:t>:</a:t>
            </a:r>
            <a:r>
              <a:rPr lang="it-IT" sz="700" dirty="0" err="1">
                <a:solidFill>
                  <a:srgbClr val="000000"/>
                </a:solidFill>
              </a:rPr>
              <a:t>isPublishedAt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hasHtmlUrl</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s-ES" sz="700" dirty="0">
                <a:solidFill>
                  <a:srgbClr val="000000"/>
                </a:solidFill>
              </a:rPr>
              <a:t>    </a:t>
            </a:r>
            <a:r>
              <a:rPr lang="es-ES" sz="700" b="1" dirty="0">
                <a:solidFill>
                  <a:srgbClr val="000000"/>
                </a:solidFill>
              </a:rPr>
              <a:t>&lt;</a:t>
            </a:r>
            <a:r>
              <a:rPr lang="es-ES" sz="700" dirty="0">
                <a:solidFill>
                  <a:srgbClr val="000000"/>
                </a:solidFill>
              </a:rPr>
              <a:t>http</a:t>
            </a:r>
            <a:r>
              <a:rPr lang="es-ES" sz="700" b="1" dirty="0">
                <a:solidFill>
                  <a:srgbClr val="000000"/>
                </a:solidFill>
              </a:rPr>
              <a:t>://</a:t>
            </a:r>
            <a:r>
              <a:rPr lang="es-ES" sz="700" dirty="0">
                <a:solidFill>
                  <a:srgbClr val="000000"/>
                </a:solidFill>
              </a:rPr>
              <a:t>github.com</a:t>
            </a:r>
            <a:r>
              <a:rPr lang="es-ES" sz="700" b="1" dirty="0">
                <a:solidFill>
                  <a:srgbClr val="000000"/>
                </a:solidFill>
              </a:rPr>
              <a:t>/</a:t>
            </a:r>
            <a:r>
              <a:rPr lang="es-ES" sz="700" dirty="0">
                <a:solidFill>
                  <a:srgbClr val="000000"/>
                </a:solidFill>
              </a:rPr>
              <a:t>mozilla</a:t>
            </a:r>
            <a:r>
              <a:rPr lang="es-ES" sz="700" b="1" dirty="0">
                <a:solidFill>
                  <a:srgbClr val="000000"/>
                </a:solidFill>
              </a:rPr>
              <a:t>-</a:t>
            </a:r>
            <a:r>
              <a:rPr lang="es-ES" sz="700" dirty="0">
                <a:solidFill>
                  <a:srgbClr val="000000"/>
                </a:solidFill>
              </a:rPr>
              <a:t>mobile</a:t>
            </a:r>
            <a:r>
              <a:rPr lang="es-ES" sz="700" b="1" dirty="0">
                <a:solidFill>
                  <a:srgbClr val="000000"/>
                </a:solidFill>
              </a:rPr>
              <a:t>/</a:t>
            </a:r>
            <a:r>
              <a:rPr lang="es-ES" sz="700" dirty="0">
                <a:solidFill>
                  <a:srgbClr val="000000"/>
                </a:solidFill>
              </a:rPr>
              <a:t>fenix</a:t>
            </a:r>
            <a:r>
              <a:rPr lang="es-ES" sz="700" b="1" dirty="0">
                <a:solidFill>
                  <a:srgbClr val="000000"/>
                </a:solidFill>
              </a:rPr>
              <a:t>&gt;</a:t>
            </a:r>
            <a:r>
              <a:rPr lang="es-ES" sz="700" dirty="0">
                <a:solidFill>
                  <a:srgbClr val="000000"/>
                </a:solidFill>
              </a:rPr>
              <a:t> tsro</a:t>
            </a:r>
            <a:r>
              <a:rPr lang="es-ES" sz="700" b="1" dirty="0">
                <a:solidFill>
                  <a:srgbClr val="000000"/>
                </a:solidFill>
              </a:rPr>
              <a:t>:</a:t>
            </a:r>
            <a:r>
              <a:rPr lang="es-ES" sz="700" dirty="0">
                <a:solidFill>
                  <a:srgbClr val="000000"/>
                </a:solidFill>
              </a:rPr>
              <a:t>hasCloneUrl </a:t>
            </a:r>
            <a:r>
              <a:rPr lang="es-ES" sz="700" b="1" dirty="0">
                <a:solidFill>
                  <a:srgbClr val="000000"/>
                </a:solidFill>
              </a:rPr>
              <a:t>?</a:t>
            </a:r>
            <a:r>
              <a:rPr lang="es-ES" sz="700" dirty="0">
                <a:solidFill>
                  <a:srgbClr val="000000"/>
                </a:solidFill>
              </a:rPr>
              <a:t>repositoryCloneUrl.</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hasFork</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a:t>
            </a:r>
            <a:r>
              <a:rPr lang="en-US" sz="700" dirty="0" err="1">
                <a:solidFill>
                  <a:srgbClr val="000000"/>
                </a:solidFill>
              </a:rPr>
              <a:t>repositoryCreatorUrl</a:t>
            </a:r>
            <a:r>
              <a:rPr lang="en-US" sz="700" dirty="0">
                <a:solidFill>
                  <a:srgbClr val="000000"/>
                </a:solidFill>
              </a:rPr>
              <a:t> </a:t>
            </a:r>
            <a:r>
              <a:rPr lang="en-US" sz="700" dirty="0" err="1">
                <a:solidFill>
                  <a:srgbClr val="000000"/>
                </a:solidFill>
              </a:rPr>
              <a:t>ns</a:t>
            </a:r>
            <a:r>
              <a:rPr lang="en-US" sz="700" b="1" dirty="0" err="1">
                <a:solidFill>
                  <a:srgbClr val="000000"/>
                </a:solidFill>
              </a:rPr>
              <a:t>:</a:t>
            </a:r>
            <a:r>
              <a:rPr lang="en-US" sz="700" dirty="0" err="1">
                <a:solidFill>
                  <a:srgbClr val="000000"/>
                </a:solidFill>
              </a:rPr>
              <a:t>creator_of</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endParaRPr lang="en-US" sz="700" dirty="0">
              <a:solidFill>
                <a:srgbClr val="000000"/>
              </a:solidFill>
            </a:endParaRP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dirty="0" err="1">
                <a:solidFill>
                  <a:srgbClr val="000000"/>
                </a:solidFill>
              </a:rPr>
              <a:t>sioc</a:t>
            </a:r>
            <a:r>
              <a:rPr lang="it-IT" sz="700" b="1" dirty="0" err="1">
                <a:solidFill>
                  <a:srgbClr val="000000"/>
                </a:solidFill>
              </a:rPr>
              <a:t>:</a:t>
            </a:r>
            <a:r>
              <a:rPr lang="it-IT" sz="700" dirty="0" err="1">
                <a:solidFill>
                  <a:srgbClr val="000000"/>
                </a:solidFill>
              </a:rPr>
              <a:t>name</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tsro</a:t>
            </a:r>
            <a:r>
              <a:rPr lang="en-US" sz="700" b="1" dirty="0" err="1">
                <a:solidFill>
                  <a:srgbClr val="000000"/>
                </a:solidFill>
              </a:rPr>
              <a:t>:</a:t>
            </a:r>
            <a:r>
              <a:rPr lang="en-US" sz="700" dirty="0" err="1">
                <a:solidFill>
                  <a:srgbClr val="000000"/>
                </a:solidFill>
              </a:rPr>
              <a:t>hasBranch</a:t>
            </a:r>
            <a:r>
              <a:rPr lang="en-US" sz="700" dirty="0">
                <a:solidFill>
                  <a:srgbClr val="000000"/>
                </a:solidFill>
              </a:rPr>
              <a:t> </a:t>
            </a:r>
            <a:r>
              <a:rPr lang="en-US" sz="700" b="1" dirty="0">
                <a:solidFill>
                  <a:srgbClr val="000000"/>
                </a:solidFill>
              </a:rPr>
              <a:t>?</a:t>
            </a:r>
            <a:r>
              <a:rPr lang="en-US" sz="700" dirty="0" err="1">
                <a:solidFill>
                  <a:srgbClr val="000000"/>
                </a:solidFill>
              </a:rPr>
              <a:t>branchUrl</a:t>
            </a:r>
            <a:r>
              <a:rPr lang="en-US"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isMainBranch</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r>
              <a:rPr lang="it-IT" sz="700" dirty="0">
                <a:solidFill>
                  <a:srgbClr val="000000"/>
                </a:solidFill>
              </a:rPr>
              <a:t>.</a:t>
            </a:r>
          </a:p>
          <a:p>
            <a:pPr marL="101600" indent="0">
              <a:buNone/>
            </a:pP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r>
              <a:rPr lang="it-IT" sz="700" b="1" dirty="0">
                <a:solidFill>
                  <a:srgbClr val="000000"/>
                </a:solidFill>
              </a:rPr>
              <a:t>}</a:t>
            </a:r>
            <a:endParaRPr lang="en-US" sz="7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una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971965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ASK</a:t>
            </a:r>
            <a:r>
              <a:rPr lang="it-IT" sz="1400" dirty="0">
                <a:solidFill>
                  <a:srgbClr val="000000"/>
                </a:solidFill>
              </a:rPr>
              <a:t> </a:t>
            </a:r>
            <a:r>
              <a:rPr lang="it-IT" sz="1400" b="1" dirty="0">
                <a:solidFill>
                  <a:srgbClr val="000000"/>
                </a:solidFill>
              </a:rPr>
              <a:t>{</a:t>
            </a:r>
            <a:r>
              <a:rPr lang="it-IT" sz="1400" dirty="0">
                <a:solidFill>
                  <a:srgbClr val="000000"/>
                </a:solidFill>
              </a:rPr>
              <a:t> </a:t>
            </a:r>
          </a:p>
          <a:p>
            <a:pPr marL="101600" indent="0">
              <a:buNone/>
            </a:pPr>
            <a:r>
              <a:rPr lang="nl-NL" sz="1400" dirty="0">
                <a:solidFill>
                  <a:srgbClr val="000000"/>
                </a:solidFill>
              </a:rPr>
              <a:t>  </a:t>
            </a:r>
            <a:r>
              <a:rPr lang="nl-NL" sz="1400" b="1" dirty="0">
                <a:solidFill>
                  <a:srgbClr val="000000"/>
                </a:solidFill>
              </a:rPr>
              <a:t>&lt;</a:t>
            </a:r>
            <a:r>
              <a:rPr lang="nl-NL" sz="1400" dirty="0">
                <a:solidFill>
                  <a:srgbClr val="000000"/>
                </a:solidFill>
              </a:rPr>
              <a:t>http</a:t>
            </a:r>
            <a:r>
              <a:rPr lang="nl-NL" sz="1400" b="1" dirty="0">
                <a:solidFill>
                  <a:srgbClr val="000000"/>
                </a:solidFill>
              </a:rPr>
              <a:t>://</a:t>
            </a:r>
            <a:r>
              <a:rPr lang="nl-NL" sz="1400" dirty="0">
                <a:solidFill>
                  <a:srgbClr val="000000"/>
                </a:solidFill>
              </a:rPr>
              <a:t>github.com</a:t>
            </a:r>
            <a:r>
              <a:rPr lang="nl-NL" sz="1400" b="1" dirty="0">
                <a:solidFill>
                  <a:srgbClr val="000000"/>
                </a:solidFill>
              </a:rPr>
              <a:t>/</a:t>
            </a:r>
            <a:r>
              <a:rPr lang="nl-NL" sz="1400" dirty="0">
                <a:solidFill>
                  <a:srgbClr val="000000"/>
                </a:solidFill>
              </a:rPr>
              <a:t>mozilla</a:t>
            </a:r>
            <a:r>
              <a:rPr lang="nl-NL" sz="1400" b="1" dirty="0">
                <a:solidFill>
                  <a:srgbClr val="000000"/>
                </a:solidFill>
              </a:rPr>
              <a:t>-</a:t>
            </a:r>
            <a:r>
              <a:rPr lang="nl-NL" sz="1400" dirty="0">
                <a:solidFill>
                  <a:srgbClr val="000000"/>
                </a:solidFill>
              </a:rPr>
              <a:t>mobile</a:t>
            </a:r>
            <a:r>
              <a:rPr lang="nl-NL" sz="1400" b="1" dirty="0">
                <a:solidFill>
                  <a:srgbClr val="000000"/>
                </a:solidFill>
              </a:rPr>
              <a:t>/</a:t>
            </a:r>
            <a:r>
              <a:rPr lang="nl-NL" sz="1400" dirty="0">
                <a:solidFill>
                  <a:srgbClr val="000000"/>
                </a:solidFill>
              </a:rPr>
              <a:t>fenix</a:t>
            </a:r>
            <a:r>
              <a:rPr lang="nl-NL" sz="1400" b="1" dirty="0">
                <a:solidFill>
                  <a:srgbClr val="000000"/>
                </a:solidFill>
              </a:rPr>
              <a:t>&gt;</a:t>
            </a:r>
            <a:r>
              <a:rPr lang="nl-NL" sz="1400" dirty="0">
                <a:solidFill>
                  <a:srgbClr val="000000"/>
                </a:solidFill>
              </a:rPr>
              <a:t> tsro</a:t>
            </a:r>
            <a:r>
              <a:rPr lang="nl-NL" sz="1400" b="1" dirty="0">
                <a:solidFill>
                  <a:srgbClr val="000000"/>
                </a:solidFill>
              </a:rPr>
              <a:t>:</a:t>
            </a:r>
            <a:r>
              <a:rPr lang="nl-NL" sz="1400" dirty="0">
                <a:solidFill>
                  <a:srgbClr val="000000"/>
                </a:solidFill>
              </a:rPr>
              <a:t>isForkOf </a:t>
            </a:r>
            <a:r>
              <a:rPr lang="nl-NL" sz="1400" b="1" dirty="0">
                <a:solidFill>
                  <a:srgbClr val="000000"/>
                </a:solidFill>
              </a:rPr>
              <a:t>?</a:t>
            </a:r>
            <a:r>
              <a:rPr lang="nl-NL" sz="1400" dirty="0">
                <a:solidFill>
                  <a:srgbClr val="000000"/>
                </a:solidFill>
              </a:rPr>
              <a:t>s</a:t>
            </a:r>
          </a:p>
          <a:p>
            <a:pPr marL="101600" indent="0">
              <a:buNone/>
            </a:pPr>
            <a:r>
              <a:rPr lang="it-IT" sz="1400" b="1" dirty="0">
                <a:solidFill>
                  <a:srgbClr val="000000"/>
                </a:solidFill>
              </a:rPr>
              <a:t>}</a:t>
            </a:r>
            <a:endParaRPr lang="en-US" sz="14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Richiesta se una repository software è </a:t>
            </a:r>
            <a:r>
              <a:rPr lang="it-IT" sz="3600" dirty="0" err="1"/>
              <a:t>fork</a:t>
            </a:r>
            <a:r>
              <a:rPr lang="it-IT" sz="3600" dirty="0"/>
              <a:t> di una qualchedun altra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197089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rPr>
              <a:t>CONSTRUCT </a:t>
            </a:r>
            <a:r>
              <a:rPr lang="en-US" sz="1400" b="1" dirty="0">
                <a:solidFill>
                  <a:srgbClr val="000000"/>
                </a:solidFill>
              </a:rPr>
              <a:t>{?</a:t>
            </a:r>
            <a:r>
              <a:rPr lang="en-US" sz="1400" dirty="0" err="1">
                <a:solidFill>
                  <a:srgbClr val="000000"/>
                </a:solidFill>
              </a:rPr>
              <a:t>fileUrl</a:t>
            </a:r>
            <a:r>
              <a:rPr lang="en-US" sz="1400" dirty="0">
                <a:solidFill>
                  <a:srgbClr val="000000"/>
                </a:solidFill>
              </a:rPr>
              <a:t> </a:t>
            </a:r>
            <a:r>
              <a:rPr lang="en-US" sz="1400" dirty="0" err="1">
                <a:solidFill>
                  <a:srgbClr val="000000"/>
                </a:solidFill>
              </a:rPr>
              <a:t>dc</a:t>
            </a:r>
            <a:r>
              <a:rPr lang="en-US" sz="1400" b="1" dirty="0" err="1">
                <a:solidFill>
                  <a:srgbClr val="000000"/>
                </a:solidFill>
              </a:rPr>
              <a:t>:</a:t>
            </a:r>
            <a:r>
              <a:rPr lang="en-US" sz="1400" dirty="0" err="1">
                <a:solidFill>
                  <a:srgbClr val="000000"/>
                </a:solidFill>
              </a:rPr>
              <a:t>title</a:t>
            </a:r>
            <a:r>
              <a:rPr lang="en-US" sz="1400" dirty="0">
                <a:solidFill>
                  <a:srgbClr val="000000"/>
                </a:solidFill>
              </a:rPr>
              <a:t> </a:t>
            </a:r>
            <a:r>
              <a:rPr lang="en-US" sz="1400" b="1" dirty="0">
                <a:solidFill>
                  <a:srgbClr val="000000"/>
                </a:solidFill>
              </a:rPr>
              <a:t>?</a:t>
            </a:r>
            <a:r>
              <a:rPr lang="en-US" sz="1400" dirty="0" err="1">
                <a:solidFill>
                  <a:srgbClr val="000000"/>
                </a:solidFill>
              </a:rPr>
              <a:t>fileName</a:t>
            </a:r>
            <a:r>
              <a:rPr lang="en-US" sz="1400" dirty="0">
                <a:solidFill>
                  <a:srgbClr val="000000"/>
                </a:solidFill>
              </a:rPr>
              <a:t>.</a:t>
            </a:r>
            <a:r>
              <a:rPr lang="en-US" sz="1400" b="1" dirty="0">
                <a:solidFill>
                  <a:srgbClr val="000000"/>
                </a:solidFill>
              </a:rPr>
              <a:t>}</a:t>
            </a:r>
            <a:endParaRPr lang="en-US" sz="1400" dirty="0">
              <a:solidFill>
                <a:srgbClr val="000000"/>
              </a:solidFill>
            </a:endParaRPr>
          </a:p>
          <a:p>
            <a:pPr marL="101600" indent="0">
              <a:buNone/>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dc</a:t>
            </a:r>
            <a:r>
              <a:rPr lang="it-IT" sz="1400" b="1" dirty="0" err="1">
                <a:solidFill>
                  <a:srgbClr val="000000"/>
                </a:solidFill>
              </a:rPr>
              <a:t>:</a:t>
            </a:r>
            <a:r>
              <a:rPr lang="it-IT" sz="1400" dirty="0" err="1">
                <a:solidFill>
                  <a:srgbClr val="000000"/>
                </a:solidFill>
              </a:rPr>
              <a:t>title</a:t>
            </a:r>
            <a:r>
              <a:rPr lang="it-IT" sz="1400" dirty="0">
                <a:solidFill>
                  <a:srgbClr val="000000"/>
                </a:solidFill>
              </a:rPr>
              <a:t> </a:t>
            </a:r>
            <a:r>
              <a:rPr lang="it-IT" sz="1400" b="1" dirty="0">
                <a:solidFill>
                  <a:srgbClr val="000000"/>
                </a:solidFill>
              </a:rPr>
              <a:t>?</a:t>
            </a:r>
            <a:r>
              <a:rPr lang="it-IT" sz="1400" dirty="0" err="1">
                <a:solidFill>
                  <a:srgbClr val="000000"/>
                </a:solidFill>
              </a:rPr>
              <a:t>fileName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 </a:t>
            </a:r>
            <a:r>
              <a:rPr lang="it-IT" sz="1400" dirty="0" err="1">
                <a:solidFill>
                  <a:srgbClr val="000000"/>
                </a:solidFill>
              </a:rPr>
              <a:t>dbo</a:t>
            </a:r>
            <a:r>
              <a:rPr lang="it-IT" sz="1400" b="1" dirty="0" err="1">
                <a:solidFill>
                  <a:srgbClr val="000000"/>
                </a:solidFill>
              </a:rPr>
              <a:t>:</a:t>
            </a:r>
            <a:r>
              <a:rPr lang="it-IT" sz="1400" dirty="0" err="1">
                <a:solidFill>
                  <a:srgbClr val="000000"/>
                </a:solidFill>
              </a:rPr>
              <a:t>File</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hasBeenModifiedIn</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isCommitOf</a:t>
            </a: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a:t>
            </a:r>
          </a:p>
          <a:p>
            <a:pPr marL="101600" indent="0">
              <a:buNone/>
            </a:pPr>
            <a:r>
              <a:rPr lang="de-DE" sz="1400" dirty="0">
                <a:solidFill>
                  <a:srgbClr val="000000"/>
                </a:solidFill>
              </a:rPr>
              <a:t>  </a:t>
            </a:r>
            <a:r>
              <a:rPr lang="de-DE" sz="1400" b="1" dirty="0">
                <a:solidFill>
                  <a:srgbClr val="000000"/>
                </a:solidFill>
              </a:rPr>
              <a:t>?</a:t>
            </a:r>
            <a:r>
              <a:rPr lang="de-DE" sz="1400" dirty="0" err="1">
                <a:solidFill>
                  <a:srgbClr val="000000"/>
                </a:solidFill>
              </a:rPr>
              <a:t>branchUrl</a:t>
            </a:r>
            <a:r>
              <a:rPr lang="de-DE" sz="1400" dirty="0">
                <a:solidFill>
                  <a:srgbClr val="000000"/>
                </a:solidFill>
              </a:rPr>
              <a:t> </a:t>
            </a:r>
            <a:r>
              <a:rPr lang="de-DE" sz="1400" dirty="0" err="1">
                <a:solidFill>
                  <a:srgbClr val="000000"/>
                </a:solidFill>
              </a:rPr>
              <a:t>tsro</a:t>
            </a:r>
            <a:r>
              <a:rPr lang="de-DE" sz="1400" b="1" dirty="0" err="1">
                <a:solidFill>
                  <a:srgbClr val="000000"/>
                </a:solidFill>
              </a:rPr>
              <a:t>:</a:t>
            </a:r>
            <a:r>
              <a:rPr lang="de-DE" sz="1400" dirty="0" err="1">
                <a:solidFill>
                  <a:srgbClr val="000000"/>
                </a:solidFill>
              </a:rPr>
              <a:t>isBranchOf</a:t>
            </a:r>
            <a:r>
              <a:rPr lang="de-DE" sz="1400" dirty="0">
                <a:solidFill>
                  <a:srgbClr val="000000"/>
                </a:solidFill>
              </a:rPr>
              <a:t> </a:t>
            </a:r>
            <a:r>
              <a:rPr lang="de-DE" sz="1400" b="1" dirty="0">
                <a:solidFill>
                  <a:srgbClr val="000000"/>
                </a:solidFill>
              </a:rPr>
              <a:t>&lt;</a:t>
            </a:r>
            <a:r>
              <a:rPr lang="de-DE" sz="1400" dirty="0">
                <a:solidFill>
                  <a:srgbClr val="000000"/>
                </a:solidFill>
              </a:rPr>
              <a:t>http</a:t>
            </a:r>
            <a:r>
              <a:rPr lang="de-DE" sz="1400" b="1" dirty="0">
                <a:solidFill>
                  <a:srgbClr val="000000"/>
                </a:solidFill>
              </a:rPr>
              <a:t>://</a:t>
            </a:r>
            <a:r>
              <a:rPr lang="de-DE" sz="1400" dirty="0">
                <a:solidFill>
                  <a:srgbClr val="000000"/>
                </a:solidFill>
              </a:rPr>
              <a:t>github.com</a:t>
            </a:r>
            <a:r>
              <a:rPr lang="de-DE" sz="1400" b="1" dirty="0">
                <a:solidFill>
                  <a:srgbClr val="000000"/>
                </a:solidFill>
              </a:rPr>
              <a:t>/</a:t>
            </a:r>
            <a:r>
              <a:rPr lang="de-DE" sz="1400" dirty="0">
                <a:solidFill>
                  <a:srgbClr val="000000"/>
                </a:solidFill>
              </a:rPr>
              <a:t>mozilla</a:t>
            </a:r>
            <a:r>
              <a:rPr lang="de-DE" sz="1400" b="1" dirty="0">
                <a:solidFill>
                  <a:srgbClr val="000000"/>
                </a:solidFill>
              </a:rPr>
              <a:t>-</a:t>
            </a:r>
            <a:r>
              <a:rPr lang="de-DE" sz="1400" dirty="0">
                <a:solidFill>
                  <a:srgbClr val="000000"/>
                </a:solidFill>
              </a:rPr>
              <a:t>mobile</a:t>
            </a:r>
            <a:r>
              <a:rPr lang="de-DE" sz="1400" b="1" dirty="0">
                <a:solidFill>
                  <a:srgbClr val="000000"/>
                </a:solidFill>
              </a:rPr>
              <a:t>/</a:t>
            </a:r>
            <a:r>
              <a:rPr lang="de-DE" sz="1400" dirty="0">
                <a:solidFill>
                  <a:srgbClr val="000000"/>
                </a:solidFill>
              </a:rPr>
              <a:t>firefox</a:t>
            </a:r>
            <a:r>
              <a:rPr lang="de-DE" sz="1400" b="1" dirty="0">
                <a:solidFill>
                  <a:srgbClr val="000000"/>
                </a:solidFill>
              </a:rPr>
              <a:t>-</a:t>
            </a:r>
            <a:r>
              <a:rPr lang="de-DE" sz="1400" dirty="0">
                <a:solidFill>
                  <a:srgbClr val="000000"/>
                </a:solidFill>
              </a:rPr>
              <a:t>ios</a:t>
            </a:r>
            <a:r>
              <a:rPr lang="de-DE" sz="1400" b="1" dirty="0">
                <a:solidFill>
                  <a:srgbClr val="000000"/>
                </a:solidFill>
              </a:rPr>
              <a:t>&gt;.</a:t>
            </a:r>
            <a:endParaRPr lang="de-DE" sz="1400" dirty="0">
              <a:solidFill>
                <a:srgbClr val="000000"/>
              </a:solidFill>
            </a:endParaRPr>
          </a:p>
          <a:p>
            <a:pPr marL="101600" indent="0">
              <a:buNone/>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marL="101600" indent="0">
              <a:buNone/>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Costruzione grafo RDF con l’ultima versione dei file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Google Shape;156;p19">
            <a:extLst>
              <a:ext uri="{FF2B5EF4-FFF2-40B4-BE49-F238E27FC236}">
                <a16:creationId xmlns:a16="http://schemas.microsoft.com/office/drawing/2014/main" id="{93DF8413-F1E8-60D9-1ECA-57B648830153}"/>
              </a:ext>
            </a:extLst>
          </p:cNvPr>
          <p:cNvSpPr txBox="1">
            <a:spLocks/>
          </p:cNvSpPr>
          <p:nvPr/>
        </p:nvSpPr>
        <p:spPr>
          <a:xfrm>
            <a:off x="4667929" y="1627900"/>
            <a:ext cx="3473100" cy="3313894"/>
          </a:xfrm>
          <a:prstGeom prst="rect">
            <a:avLst/>
          </a:prstGeom>
          <a:solidFill>
            <a:schemeClr val="accent3">
              <a:lumMod val="20000"/>
              <a:lumOff val="80000"/>
            </a:schemeClr>
          </a:solidFill>
          <a:ln>
            <a:solidFill>
              <a:schemeClr val="accent1"/>
            </a:solid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3"/>
              </a:buClr>
              <a:buSzPts val="2000"/>
              <a:buFont typeface="Titillium Web"/>
              <a:buChar char="⦿"/>
              <a:defRPr sz="2000" b="0" i="0" u="none" strike="noStrike" cap="none">
                <a:solidFill>
                  <a:schemeClr val="dk2"/>
                </a:solidFill>
                <a:latin typeface="Titillium Web"/>
                <a:ea typeface="Titillium Web"/>
                <a:cs typeface="Titillium Web"/>
                <a:sym typeface="Titillium Web"/>
              </a:defRPr>
            </a:lvl1pPr>
            <a:lvl2pPr marL="914400" marR="0" lvl="1" indent="-355600" algn="l" rtl="0">
              <a:lnSpc>
                <a:spcPct val="115000"/>
              </a:lnSpc>
              <a:spcBef>
                <a:spcPts val="1000"/>
              </a:spcBef>
              <a:spcAft>
                <a:spcPts val="0"/>
              </a:spcAft>
              <a:buClr>
                <a:schemeClr val="accent4"/>
              </a:buClr>
              <a:buSzPts val="2000"/>
              <a:buFont typeface="Titillium Web"/>
              <a:buChar char="⌾"/>
              <a:defRPr sz="2000" b="0" i="0" u="none" strike="noStrike" cap="none">
                <a:solidFill>
                  <a:schemeClr val="dk2"/>
                </a:solidFill>
                <a:latin typeface="Titillium Web"/>
                <a:ea typeface="Titillium Web"/>
                <a:cs typeface="Titillium Web"/>
                <a:sym typeface="Titillium Web"/>
              </a:defRPr>
            </a:lvl2pPr>
            <a:lvl3pPr marL="1371600" marR="0" lvl="2" indent="-355600" algn="l" rtl="0">
              <a:lnSpc>
                <a:spcPct val="115000"/>
              </a:lnSpc>
              <a:spcBef>
                <a:spcPts val="1000"/>
              </a:spcBef>
              <a:spcAft>
                <a:spcPts val="0"/>
              </a:spcAft>
              <a:buClr>
                <a:schemeClr val="accent5"/>
              </a:buClr>
              <a:buSzPts val="2000"/>
              <a:buFont typeface="Titillium Web"/>
              <a:buChar char="•"/>
              <a:defRPr sz="2000" b="0" i="0" u="none" strike="noStrike" cap="none">
                <a:solidFill>
                  <a:schemeClr val="dk2"/>
                </a:solidFill>
                <a:latin typeface="Titillium Web"/>
                <a:ea typeface="Titillium Web"/>
                <a:cs typeface="Titillium Web"/>
                <a:sym typeface="Titillium Web"/>
              </a:defRPr>
            </a:lvl3pPr>
            <a:lvl4pPr marL="1828800" marR="0" lvl="3" indent="-355600" algn="l" rtl="0">
              <a:lnSpc>
                <a:spcPct val="115000"/>
              </a:lnSpc>
              <a:spcBef>
                <a:spcPts val="1000"/>
              </a:spcBef>
              <a:spcAft>
                <a:spcPts val="0"/>
              </a:spcAft>
              <a:buClr>
                <a:schemeClr val="accent6"/>
              </a:buClr>
              <a:buSzPts val="2000"/>
              <a:buFont typeface="Titillium Web"/>
              <a:buChar char="●"/>
              <a:defRPr sz="2000" b="0" i="0" u="none" strike="noStrike" cap="none">
                <a:solidFill>
                  <a:schemeClr val="dk2"/>
                </a:solidFill>
                <a:latin typeface="Titillium Web"/>
                <a:ea typeface="Titillium Web"/>
                <a:cs typeface="Titillium Web"/>
                <a:sym typeface="Titillium Web"/>
              </a:defRPr>
            </a:lvl4pPr>
            <a:lvl5pPr marL="2286000" marR="0" lvl="4"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5pPr>
            <a:lvl6pPr marL="2743200" marR="0" lvl="5"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6pPr>
            <a:lvl7pPr marL="3200400" marR="0" lvl="6"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7pPr>
            <a:lvl8pPr marL="3657600" marR="0" lvl="7"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8pPr>
            <a:lvl9pPr marL="4114800" marR="0" lvl="8" indent="-355600" algn="l" rtl="0">
              <a:lnSpc>
                <a:spcPct val="115000"/>
              </a:lnSpc>
              <a:spcBef>
                <a:spcPts val="1000"/>
              </a:spcBef>
              <a:spcAft>
                <a:spcPts val="100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9pPr>
          </a:lstStyle>
          <a:p>
            <a:pPr marL="101600" indent="0">
              <a:buNone/>
            </a:pPr>
            <a:r>
              <a:rPr lang="it-IT" sz="700" dirty="0">
                <a:solidFill>
                  <a:srgbClr val="000000"/>
                </a:solidFill>
              </a:rPr>
              <a:t>@prefix </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www.semanticweb.org</a:t>
            </a:r>
            <a:r>
              <a:rPr lang="it-IT" sz="700" b="1" dirty="0">
                <a:solidFill>
                  <a:srgbClr val="000000"/>
                </a:solidFill>
              </a:rPr>
              <a:t>/</a:t>
            </a:r>
            <a:r>
              <a:rPr lang="it-IT" sz="700" dirty="0">
                <a:solidFill>
                  <a:srgbClr val="000000"/>
                </a:solidFill>
              </a:rPr>
              <a:t>sabato</a:t>
            </a:r>
            <a:r>
              <a:rPr lang="it-IT" sz="700" b="1" dirty="0">
                <a:solidFill>
                  <a:srgbClr val="000000"/>
                </a:solidFill>
              </a:rPr>
              <a:t>/</a:t>
            </a:r>
            <a:r>
              <a:rPr lang="it-IT" sz="700" dirty="0" err="1">
                <a:solidFill>
                  <a:srgbClr val="000000"/>
                </a:solidFill>
              </a:rPr>
              <a:t>ontologies</a:t>
            </a:r>
            <a:r>
              <a:rPr lang="it-IT" sz="700" b="1" dirty="0">
                <a:solidFill>
                  <a:srgbClr val="000000"/>
                </a:solidFill>
              </a:rPr>
              <a:t>/</a:t>
            </a:r>
            <a:r>
              <a:rPr lang="it-IT" sz="700" b="1" dirty="0">
                <a:solidFill>
                  <a:srgbClr val="FF0000"/>
                </a:solidFill>
              </a:rPr>
              <a:t>2022</a:t>
            </a:r>
            <a:r>
              <a:rPr lang="it-IT" sz="700" b="1" dirty="0">
                <a:solidFill>
                  <a:srgbClr val="000000"/>
                </a:solidFill>
              </a:rPr>
              <a:t>/</a:t>
            </a:r>
            <a:r>
              <a:rPr lang="it-IT" sz="700" b="1" dirty="0">
                <a:solidFill>
                  <a:srgbClr val="FF0000"/>
                </a:solidFill>
              </a:rPr>
              <a:t>5</a:t>
            </a:r>
            <a:r>
              <a:rPr lang="it-IT" sz="700" b="1" dirty="0">
                <a:solidFill>
                  <a:srgbClr val="000000"/>
                </a:solidFill>
              </a:rPr>
              <a:t>/</a:t>
            </a:r>
            <a:r>
              <a:rPr lang="it-IT" sz="700" dirty="0" err="1">
                <a:solidFill>
                  <a:srgbClr val="000000"/>
                </a:solidFill>
              </a:rPr>
              <a:t>tsro</a:t>
            </a:r>
            <a:r>
              <a:rPr lang="it-IT" sz="700" dirty="0">
                <a:solidFill>
                  <a:srgbClr val="000000"/>
                </a:solidFill>
              </a:rPr>
              <a:t>#</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r>
              <a:rPr lang="it-IT" sz="700" b="1" dirty="0">
                <a:solidFill>
                  <a:srgbClr val="000000"/>
                </a:solidFill>
              </a:rPr>
              <a:t>...</a:t>
            </a:r>
            <a:endParaRPr lang="it-IT" sz="700" dirty="0">
              <a:solidFill>
                <a:srgbClr val="000000"/>
              </a:solidFill>
            </a:endParaRPr>
          </a:p>
          <a:p>
            <a:pPr marL="101600" indent="0">
              <a:buNone/>
            </a:pPr>
            <a:r>
              <a:rPr lang="it-IT" sz="700" dirty="0">
                <a:solidFill>
                  <a:srgbClr val="000000"/>
                </a:solidFill>
              </a:rPr>
              <a:t>@prefix dc</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purl.org</a:t>
            </a:r>
            <a:r>
              <a:rPr lang="it-IT" sz="700" b="1" dirty="0">
                <a:solidFill>
                  <a:srgbClr val="000000"/>
                </a:solidFill>
              </a:rPr>
              <a:t>/</a:t>
            </a:r>
            <a:r>
              <a:rPr lang="it-IT" sz="700" dirty="0">
                <a:solidFill>
                  <a:srgbClr val="000000"/>
                </a:solidFill>
              </a:rPr>
              <a:t>dc</a:t>
            </a:r>
            <a:r>
              <a:rPr lang="it-IT" sz="700" b="1" dirty="0">
                <a:solidFill>
                  <a:srgbClr val="000000"/>
                </a:solidFill>
              </a:rPr>
              <a:t>/</a:t>
            </a:r>
            <a:r>
              <a:rPr lang="it-IT" sz="700" dirty="0" err="1">
                <a:solidFill>
                  <a:srgbClr val="000000"/>
                </a:solidFill>
              </a:rPr>
              <a:t>elements</a:t>
            </a:r>
            <a:r>
              <a:rPr lang="it-IT" sz="700" b="1" dirty="0">
                <a:solidFill>
                  <a:srgbClr val="000000"/>
                </a:solidFill>
              </a:rPr>
              <a:t>/</a:t>
            </a:r>
            <a:r>
              <a:rPr lang="it-IT" sz="700" b="1" dirty="0">
                <a:solidFill>
                  <a:srgbClr val="FF0000"/>
                </a:solidFill>
              </a:rPr>
              <a:t>1.1</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IntroViewController.swift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IntroViewController.swift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OnboardingCardViewController.swift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OnboardingCardViewController.swift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a:solidFill>
                  <a:srgbClr val="000000"/>
                </a:solidFill>
              </a:rPr>
              <a:t>Configuration</a:t>
            </a:r>
            <a:r>
              <a:rPr lang="it-IT" sz="700" b="1" dirty="0">
                <a:solidFill>
                  <a:srgbClr val="000000"/>
                </a:solidFill>
              </a:rPr>
              <a:t>/</a:t>
            </a:r>
            <a:r>
              <a:rPr lang="it-IT" sz="700" dirty="0" err="1">
                <a:solidFill>
                  <a:srgbClr val="000000"/>
                </a:solidFill>
              </a:rPr>
              <a:t>Fennec.xcconfig</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Fennec.xcconfig</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err="1">
                <a:solidFill>
                  <a:srgbClr val="000000"/>
                </a:solidFill>
              </a:rPr>
              <a:t>Client.xcodeproj</a:t>
            </a:r>
            <a:r>
              <a:rPr lang="it-IT" sz="700" b="1" dirty="0">
                <a:solidFill>
                  <a:srgbClr val="000000"/>
                </a:solidFill>
              </a:rPr>
              <a:t>/</a:t>
            </a:r>
            <a:r>
              <a:rPr lang="it-IT" sz="700" dirty="0" err="1">
                <a:solidFill>
                  <a:srgbClr val="000000"/>
                </a:solidFill>
              </a:rPr>
              <a:t>project.pbxproj</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project.pbxproj</a:t>
            </a:r>
            <a:r>
              <a:rPr lang="it-IT" sz="700" dirty="0">
                <a:solidFill>
                  <a:srgbClr val="808080"/>
                </a:solidFill>
              </a:rPr>
              <a:t>"</a:t>
            </a:r>
            <a:r>
              <a:rPr lang="it-IT" sz="700" dirty="0">
                <a:solidFill>
                  <a:srgbClr val="000000"/>
                </a:solidFill>
              </a:rPr>
              <a:t> </a:t>
            </a:r>
            <a:r>
              <a:rPr lang="it-IT" sz="700" b="1" dirty="0">
                <a:solidFill>
                  <a:srgbClr val="000000"/>
                </a:solidFill>
              </a:rPr>
              <a:t>.</a:t>
            </a:r>
            <a:endParaRPr lang="en-US" sz="400" dirty="0"/>
          </a:p>
        </p:txBody>
      </p:sp>
    </p:spTree>
    <p:extLst>
      <p:ext uri="{BB962C8B-B14F-4D97-AF65-F5344CB8AC3E}">
        <p14:creationId xmlns:p14="http://schemas.microsoft.com/office/powerpoint/2010/main" val="1054881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648463"/>
            <a:ext cx="5400000" cy="3846575"/>
          </a:xfrm>
          <a:prstGeom prst="rect">
            <a:avLst/>
          </a:prstGeom>
        </p:spPr>
      </p:pic>
    </p:spTree>
    <p:extLst>
      <p:ext uri="{BB962C8B-B14F-4D97-AF65-F5344CB8AC3E}">
        <p14:creationId xmlns:p14="http://schemas.microsoft.com/office/powerpoint/2010/main" val="1818672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50" dirty="0">
                <a:solidFill>
                  <a:srgbClr val="0000FF"/>
                </a:solidFill>
              </a:rPr>
              <a:t>SELECT</a:t>
            </a:r>
            <a:r>
              <a:rPr lang="it-IT" sz="750" dirty="0">
                <a:solidFill>
                  <a:srgbClr val="000000"/>
                </a:solidFill>
              </a:rPr>
              <a:t> </a:t>
            </a:r>
            <a:r>
              <a:rPr lang="it-IT" sz="750" dirty="0">
                <a:solidFill>
                  <a:srgbClr val="0000FF"/>
                </a:solidFill>
              </a:rPr>
              <a:t>DISTINCT</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dirty="0">
                <a:solidFill>
                  <a:srgbClr val="0000FF"/>
                </a:solidFill>
              </a:rPr>
              <a:t>WHERE</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sioc</a:t>
            </a:r>
            <a:r>
              <a:rPr lang="en-US" sz="750" b="1" dirty="0" err="1">
                <a:solidFill>
                  <a:srgbClr val="000000"/>
                </a:solidFill>
              </a:rPr>
              <a:t>:</a:t>
            </a:r>
            <a:r>
              <a:rPr lang="en-US" sz="750" dirty="0" err="1">
                <a:solidFill>
                  <a:srgbClr val="000000"/>
                </a:solidFill>
              </a:rPr>
              <a:t>name</a:t>
            </a:r>
            <a:r>
              <a:rPr lang="en-US" sz="750" dirty="0">
                <a:solidFill>
                  <a:srgbClr val="000000"/>
                </a:solidFill>
              </a:rPr>
              <a:t> </a:t>
            </a:r>
            <a:r>
              <a:rPr lang="en-US" sz="750" b="1" dirty="0">
                <a:solidFill>
                  <a:srgbClr val="000000"/>
                </a:solidFill>
              </a:rPr>
              <a:t>?</a:t>
            </a:r>
            <a:r>
              <a:rPr lang="en-US" sz="750" dirty="0" err="1">
                <a:solidFill>
                  <a:srgbClr val="000000"/>
                </a:solidFill>
              </a:rPr>
              <a:t>userAccountName</a:t>
            </a:r>
            <a:r>
              <a:rPr lang="en-US" sz="750" dirty="0">
                <a:solidFill>
                  <a:srgbClr val="000000"/>
                </a:solidFill>
              </a:rPr>
              <a:t>. </a:t>
            </a:r>
            <a:r>
              <a:rPr lang="it-IT" sz="750" dirty="0">
                <a:solidFill>
                  <a:srgbClr val="000000"/>
                </a:solidFill>
              </a:rPr>
              <a:t>    </a:t>
            </a:r>
          </a:p>
          <a:p>
            <a:pPr marL="101600" indent="0">
              <a:buNone/>
            </a:pP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account_of</a:t>
            </a:r>
            <a:r>
              <a:rPr lang="en-US" sz="750" dirty="0">
                <a:solidFill>
                  <a:srgbClr val="000000"/>
                </a:solidFill>
              </a:rPr>
              <a:t> </a:t>
            </a:r>
            <a:r>
              <a:rPr lang="en-US" sz="750" b="1" dirty="0">
                <a:solidFill>
                  <a:srgbClr val="000000"/>
                </a:solidFill>
              </a:rPr>
              <a:t>?</a:t>
            </a:r>
            <a:r>
              <a:rPr lang="en-US" sz="750" dirty="0" err="1">
                <a:solidFill>
                  <a:srgbClr val="000000"/>
                </a:solidFill>
              </a:rPr>
              <a:t>authorUrl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authorUrl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authorName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creator_of</a:t>
            </a:r>
            <a:r>
              <a:rPr lang="en-US" sz="750" dirty="0">
                <a:solidFill>
                  <a:srgbClr val="000000"/>
                </a:solidFill>
              </a:rPr>
              <a:t> </a:t>
            </a:r>
            <a:r>
              <a:rPr lang="en-US" sz="750" b="1" dirty="0">
                <a:solidFill>
                  <a:srgbClr val="000000"/>
                </a:solidFill>
              </a:rPr>
              <a:t>?</a:t>
            </a:r>
            <a:r>
              <a:rPr lang="en-US" sz="750" dirty="0" err="1">
                <a:solidFill>
                  <a:srgbClr val="000000"/>
                </a:solidFill>
              </a:rPr>
              <a:t>softwareRepositoryCreatedUrl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softwareRepositoryCreatedTitle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dirty="0">
                <a:solidFill>
                  <a:srgbClr val="000000"/>
                </a:solidFill>
              </a:rPr>
              <a:t>      </a:t>
            </a:r>
            <a:r>
              <a:rPr lang="it-IT" sz="750" b="1" dirty="0">
                <a:solidFill>
                  <a:srgbClr val="000000"/>
                </a:solidFill>
              </a:rPr>
              <a:t>&lt;</a:t>
            </a:r>
            <a:r>
              <a:rPr lang="it-IT" sz="750" dirty="0">
                <a:solidFill>
                  <a:srgbClr val="000000"/>
                </a:solidFill>
              </a:rPr>
              <a:t>http</a:t>
            </a:r>
            <a:r>
              <a:rPr lang="it-IT" sz="750" b="1" dirty="0">
                <a:solidFill>
                  <a:srgbClr val="000000"/>
                </a:solidFill>
              </a:rPr>
              <a:t>://</a:t>
            </a:r>
            <a:r>
              <a:rPr lang="it-IT" sz="750" dirty="0">
                <a:solidFill>
                  <a:srgbClr val="000000"/>
                </a:solidFill>
              </a:rPr>
              <a:t>github.com</a:t>
            </a:r>
            <a:r>
              <a:rPr lang="it-IT" sz="750" b="1" dirty="0">
                <a:solidFill>
                  <a:srgbClr val="000000"/>
                </a:solidFill>
              </a:rPr>
              <a:t>/</a:t>
            </a:r>
            <a:r>
              <a:rPr lang="it-IT" sz="750" dirty="0" err="1">
                <a:solidFill>
                  <a:srgbClr val="000000"/>
                </a:solidFill>
              </a:rPr>
              <a:t>mozilla</a:t>
            </a:r>
            <a:r>
              <a:rPr lang="it-IT" sz="750" b="1" dirty="0">
                <a:solidFill>
                  <a:srgbClr val="000000"/>
                </a:solidFill>
              </a:rPr>
              <a:t>-</a:t>
            </a:r>
            <a:r>
              <a:rPr lang="it-IT" sz="750" dirty="0">
                <a:solidFill>
                  <a:srgbClr val="000000"/>
                </a:solidFill>
              </a:rPr>
              <a:t>mobile</a:t>
            </a:r>
            <a:r>
              <a:rPr lang="it-IT" sz="750" b="1" dirty="0">
                <a:solidFill>
                  <a:srgbClr val="000000"/>
                </a:solidFill>
              </a:rPr>
              <a:t>&gt;</a:t>
            </a:r>
            <a:r>
              <a:rPr lang="it-IT" sz="750" dirty="0">
                <a:solidFill>
                  <a:srgbClr val="000000"/>
                </a:solidFill>
              </a:rPr>
              <a:t> </a:t>
            </a:r>
            <a:r>
              <a:rPr lang="it-IT" sz="750" dirty="0" err="1">
                <a:solidFill>
                  <a:srgbClr val="000000"/>
                </a:solidFill>
              </a:rPr>
              <a:t>tsro</a:t>
            </a:r>
            <a:r>
              <a:rPr lang="it-IT" sz="750" b="1" dirty="0" err="1">
                <a:solidFill>
                  <a:srgbClr val="000000"/>
                </a:solidFill>
              </a:rPr>
              <a:t>:</a:t>
            </a:r>
            <a:r>
              <a:rPr lang="it-IT" sz="750" dirty="0" err="1">
                <a:solidFill>
                  <a:srgbClr val="000000"/>
                </a:solidFill>
              </a:rPr>
              <a:t>likesRepository</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a:t>
            </a:r>
            <a:r>
              <a:rPr lang="en-US" sz="750" dirty="0" err="1">
                <a:solidFill>
                  <a:srgbClr val="000000"/>
                </a:solidFill>
              </a:rPr>
              <a:t>userAccountFollowedUrl</a:t>
            </a:r>
            <a:r>
              <a:rPr lang="en-US"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userAccountFollowedUrl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userAccountFollowedName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en-US" sz="750" dirty="0">
                <a:solidFill>
                  <a:srgbClr val="000000"/>
                </a:solidFill>
              </a:rPr>
              <a:t>      </a:t>
            </a:r>
            <a:r>
              <a:rPr lang="en-US" sz="750" b="1" dirty="0">
                <a:solidFill>
                  <a:srgbClr val="000000"/>
                </a:solidFill>
              </a:rPr>
              <a:t>?</a:t>
            </a:r>
            <a:r>
              <a:rPr lang="en-US" sz="750" dirty="0" err="1">
                <a:solidFill>
                  <a:srgbClr val="000000"/>
                </a:solidFill>
              </a:rPr>
              <a:t>userAccountFollowingUrl</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endParaRPr lang="en-US" sz="750" dirty="0">
              <a:solidFill>
                <a:srgbClr val="000000"/>
              </a:solidFill>
            </a:endParaRPr>
          </a:p>
          <a:p>
            <a:pPr marL="101600" indent="0">
              <a:buNone/>
            </a:pPr>
            <a:r>
              <a:rPr lang="it-IT" sz="750" dirty="0">
                <a:solidFill>
                  <a:srgbClr val="000000"/>
                </a:solidFill>
              </a:rPr>
              <a:t>      </a:t>
            </a:r>
            <a:r>
              <a:rPr lang="it-IT" sz="750" b="1" dirty="0">
                <a:solidFill>
                  <a:srgbClr val="000000"/>
                </a:solidFill>
              </a:rPr>
              <a:t>?</a:t>
            </a:r>
            <a:r>
              <a:rPr lang="it-IT" sz="750" dirty="0" err="1">
                <a:solidFill>
                  <a:srgbClr val="000000"/>
                </a:solidFill>
              </a:rPr>
              <a:t>userAccountFollowingUrl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userAccountFollowingName</a:t>
            </a:r>
            <a:r>
              <a:rPr lang="it-IT" sz="750" dirty="0">
                <a:solidFill>
                  <a:srgbClr val="000000"/>
                </a:solidFill>
              </a:rPr>
              <a:t>.</a:t>
            </a:r>
          </a:p>
          <a:p>
            <a:pPr marL="101600" indent="0">
              <a:buNone/>
            </a:pPr>
            <a:r>
              <a:rPr lang="it-IT" sz="750" dirty="0">
                <a:solidFill>
                  <a:srgbClr val="000000"/>
                </a:solidFill>
              </a:rPr>
              <a:t>    </a:t>
            </a:r>
            <a:r>
              <a:rPr lang="it-IT" sz="750" b="1" dirty="0">
                <a:solidFill>
                  <a:srgbClr val="000000"/>
                </a:solidFill>
              </a:rPr>
              <a:t>}</a:t>
            </a:r>
            <a:endParaRPr lang="it-IT" sz="750" dirty="0">
              <a:solidFill>
                <a:srgbClr val="000000"/>
              </a:solidFill>
            </a:endParaRPr>
          </a:p>
          <a:p>
            <a:pPr marL="101600" indent="0">
              <a:buNone/>
            </a:pPr>
            <a:r>
              <a:rPr lang="it-IT" sz="750" b="1" dirty="0">
                <a:solidFill>
                  <a:srgbClr val="000000"/>
                </a:solidFill>
              </a:rPr>
              <a:t>}</a:t>
            </a:r>
            <a:endParaRPr lang="en-US" sz="750" dirty="0"/>
          </a:p>
        </p:txBody>
      </p:sp>
      <p:sp>
        <p:nvSpPr>
          <p:cNvPr id="157" name="Google Shape;157;p19"/>
          <p:cNvSpPr txBox="1">
            <a:spLocks noGrp="1"/>
          </p:cNvSpPr>
          <p:nvPr>
            <p:ph type="title"/>
          </p:nvPr>
        </p:nvSpPr>
        <p:spPr>
          <a:xfrm>
            <a:off x="855300" y="853888"/>
            <a:ext cx="7433400" cy="4792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account utente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15627" y="1627899"/>
            <a:ext cx="2285697" cy="3313893"/>
          </a:xfrm>
          <a:prstGeom prst="rect">
            <a:avLst/>
          </a:prstGeom>
          <a:noFill/>
          <a:ln>
            <a:solidFill>
              <a:schemeClr val="bg2"/>
            </a:solidFill>
          </a:ln>
        </p:spPr>
      </p:pic>
      <p:pic>
        <p:nvPicPr>
          <p:cNvPr id="7" name="Segnaposto contenuto 11">
            <a:extLst>
              <a:ext uri="{FF2B5EF4-FFF2-40B4-BE49-F238E27FC236}">
                <a16:creationId xmlns:a16="http://schemas.microsoft.com/office/drawing/2014/main" id="{EC0B94FB-FA1A-111A-0881-00DEBF01D05C}"/>
              </a:ext>
            </a:extLst>
          </p:cNvPr>
          <p:cNvPicPr>
            <a:picLocks noChangeAspect="1"/>
          </p:cNvPicPr>
          <p:nvPr/>
        </p:nvPicPr>
        <p:blipFill>
          <a:blip r:embed="rId4"/>
          <a:srcRect/>
          <a:stretch/>
        </p:blipFill>
        <p:spPr>
          <a:xfrm>
            <a:off x="7151209" y="1627899"/>
            <a:ext cx="1878075" cy="2182502"/>
          </a:xfrm>
          <a:prstGeom prst="rect">
            <a:avLst/>
          </a:prstGeom>
          <a:noFill/>
          <a:ln>
            <a:solidFill>
              <a:schemeClr val="bg2"/>
            </a:solidFill>
          </a:ln>
        </p:spPr>
      </p:pic>
    </p:spTree>
    <p:extLst>
      <p:ext uri="{BB962C8B-B14F-4D97-AF65-F5344CB8AC3E}">
        <p14:creationId xmlns:p14="http://schemas.microsoft.com/office/powerpoint/2010/main" val="197123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stretch>
            <a:fillRect/>
          </a:stretch>
        </p:blipFill>
        <p:spPr>
          <a:xfrm>
            <a:off x="972000" y="612425"/>
            <a:ext cx="7200000" cy="3918651"/>
          </a:xfrm>
          <a:prstGeom prst="rect">
            <a:avLst/>
          </a:prstGeom>
        </p:spPr>
      </p:pic>
    </p:spTree>
    <p:extLst>
      <p:ext uri="{BB962C8B-B14F-4D97-AF65-F5344CB8AC3E}">
        <p14:creationId xmlns:p14="http://schemas.microsoft.com/office/powerpoint/2010/main" val="4009834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900" dirty="0">
                <a:solidFill>
                  <a:srgbClr val="0000FF"/>
                </a:solidFill>
                <a:latin typeface="Titillium Web" panose="00000500000000000000" pitchFamily="2" charset="0"/>
              </a:rPr>
              <a:t>SELECT</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branchTitle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endParaRPr lang="it-IT" sz="900" dirty="0">
              <a:solidFill>
                <a:srgbClr val="000000"/>
              </a:solidFill>
              <a:latin typeface="Titillium Web" panose="00000500000000000000" pitchFamily="2" charset="0"/>
            </a:endParaRPr>
          </a:p>
          <a:p>
            <a:pPr marL="101600" indent="0">
              <a:buNone/>
            </a:pPr>
            <a:r>
              <a:rPr lang="it-IT" sz="900" dirty="0">
                <a:solidFill>
                  <a:srgbClr val="0000FF"/>
                </a:solidFill>
                <a:latin typeface="Titillium Web" panose="00000500000000000000" pitchFamily="2" charset="0"/>
              </a:rPr>
              <a:t>WHERE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isBranchOf</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a:t>
            </a:r>
          </a:p>
          <a:p>
            <a:pPr marL="101600" indent="0">
              <a:buNone/>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dc</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title</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branchTitle</a:t>
            </a:r>
            <a:r>
              <a:rPr lang="en-US"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OPTIONAL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tsro</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hasCommit</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commitUrl</a:t>
            </a:r>
            <a:r>
              <a:rPr lang="en-US"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dcterms</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created</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r>
              <a:rPr lang="it-IT" sz="900" dirty="0">
                <a:solidFill>
                  <a:srgbClr val="000000"/>
                </a:solidFill>
                <a:latin typeface="Titillium Web" panose="00000500000000000000" pitchFamily="2" charset="0"/>
              </a:rPr>
              <a:t>.</a:t>
            </a:r>
          </a:p>
          <a:p>
            <a:pPr marL="101600" indent="0">
              <a:buNone/>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marL="101600" indent="0">
              <a:buNone/>
            </a:pPr>
            <a:r>
              <a:rPr lang="it-IT" sz="900" dirty="0">
                <a:solidFill>
                  <a:srgbClr val="0000FF"/>
                </a:solidFill>
                <a:latin typeface="Titillium Web" panose="00000500000000000000" pitchFamily="2" charset="0"/>
              </a:rPr>
              <a:t>ORDER</a:t>
            </a: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BY</a:t>
            </a:r>
            <a:r>
              <a:rPr lang="it-IT" sz="900" dirty="0">
                <a:solidFill>
                  <a:srgbClr val="000000"/>
                </a:solidFill>
                <a:latin typeface="Titillium Web" panose="00000500000000000000" pitchFamily="2" charset="0"/>
              </a:rPr>
              <a:t> DESC</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branch</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32113"/>
            <a:ext cx="3431390" cy="3118181"/>
          </a:xfrm>
          <a:prstGeom prst="rect">
            <a:avLst/>
          </a:prstGeom>
          <a:noFill/>
          <a:ln>
            <a:solidFill>
              <a:schemeClr val="bg2"/>
            </a:solidFill>
          </a:ln>
        </p:spPr>
      </p:pic>
    </p:spTree>
    <p:extLst>
      <p:ext uri="{BB962C8B-B14F-4D97-AF65-F5344CB8AC3E}">
        <p14:creationId xmlns:p14="http://schemas.microsoft.com/office/powerpoint/2010/main" val="201205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425"/>
            <a:ext cx="7200000" cy="3918650"/>
          </a:xfrm>
          <a:prstGeom prst="rect">
            <a:avLst/>
          </a:prstGeom>
        </p:spPr>
      </p:pic>
    </p:spTree>
    <p:extLst>
      <p:ext uri="{BB962C8B-B14F-4D97-AF65-F5344CB8AC3E}">
        <p14:creationId xmlns:p14="http://schemas.microsoft.com/office/powerpoint/2010/main" val="3215217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700" dirty="0">
                <a:solidFill>
                  <a:srgbClr val="0000FF"/>
                </a:solidFill>
                <a:latin typeface="Titillium Web" panose="00000500000000000000" pitchFamily="2" charset="0"/>
              </a:rPr>
              <a:t>SELECT</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commitNumber</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commitCreationDate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fileProgrammingLanguage</a:t>
            </a:r>
            <a:endParaRPr lang="it-IT" sz="700" dirty="0">
              <a:solidFill>
                <a:srgbClr val="000000"/>
              </a:solidFill>
              <a:latin typeface="Titillium Web" panose="00000500000000000000" pitchFamily="2" charset="0"/>
            </a:endParaRPr>
          </a:p>
          <a:p>
            <a:pPr marL="101600" indent="0">
              <a:buNone/>
            </a:pPr>
            <a:r>
              <a:rPr lang="it-IT" sz="700" dirty="0">
                <a:solidFill>
                  <a:srgbClr val="0000FF"/>
                </a:solidFill>
                <a:latin typeface="Titillium Web" panose="00000500000000000000" pitchFamily="2" charset="0"/>
              </a:rPr>
              <a:t>WHERE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endParaRPr lang="it-IT" sz="700" dirty="0">
              <a:solidFill>
                <a:srgbClr val="000000"/>
              </a:solidFill>
              <a:latin typeface="Titillium Web" panose="00000500000000000000" pitchFamily="2" charset="0"/>
            </a:endParaRP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tsro</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dcterms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created</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commitCreationDate</a:t>
            </a:r>
            <a:r>
              <a:rPr lang="en-US"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ns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has_modifier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userAccountUrl</a:t>
            </a:r>
            <a:r>
              <a:rPr lang="en-US"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sioc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isCommitOf</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modifiedFile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a:t>
            </a:r>
          </a:p>
          <a:p>
            <a:pPr marL="101600" indent="0">
              <a:buNone/>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dbo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a:t>
            </a:r>
          </a:p>
          <a:p>
            <a:pPr marL="101600" indent="0">
              <a:buNone/>
            </a:pPr>
            <a:r>
              <a:rPr lang="en-US" sz="700" dirty="0">
                <a:solidFill>
                  <a:srgbClr val="000000"/>
                </a:solidFill>
                <a:latin typeface="Titillium Web" panose="00000500000000000000" pitchFamily="2" charset="0"/>
              </a:rPr>
              <a:t>  </a:t>
            </a:r>
            <a:r>
              <a:rPr lang="en-US" sz="700" dirty="0">
                <a:solidFill>
                  <a:srgbClr val="0000FF"/>
                </a:solidFill>
                <a:latin typeface="Titillium Web" panose="00000500000000000000" pitchFamily="2" charset="0"/>
              </a:rPr>
              <a:t>OPTIONAL</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fileUrl</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sd</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programmingLanguage</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fileProgrammingLanguage</a:t>
            </a:r>
            <a:r>
              <a:rPr lang="en-US" sz="700" dirty="0">
                <a:solidFill>
                  <a:srgbClr val="000000"/>
                </a:solidFill>
                <a:latin typeface="Titillium Web" panose="00000500000000000000" pitchFamily="2" charset="0"/>
              </a:rPr>
              <a:t>.</a:t>
            </a:r>
            <a:r>
              <a:rPr lang="en-US" sz="700" b="1" dirty="0">
                <a:solidFill>
                  <a:srgbClr val="000000"/>
                </a:solidFill>
                <a:latin typeface="Titillium Web" panose="00000500000000000000" pitchFamily="2" charset="0"/>
              </a:rPr>
              <a:t>}</a:t>
            </a:r>
            <a:endParaRPr lang="en-US" sz="700" dirty="0">
              <a:solidFill>
                <a:srgbClr val="000000"/>
              </a:solidFill>
              <a:latin typeface="Titillium Web" panose="00000500000000000000" pitchFamily="2" charset="0"/>
            </a:endParaRPr>
          </a:p>
          <a:p>
            <a:pPr marL="101600" indent="0">
              <a:buNone/>
            </a:pPr>
            <a:r>
              <a:rPr lang="it-IT" sz="700" b="1" dirty="0">
                <a:solidFill>
                  <a:srgbClr val="000000"/>
                </a:solidFill>
                <a:latin typeface="Titillium Web" panose="00000500000000000000" pitchFamily="2" charset="0"/>
              </a:rPr>
              <a:t>}</a:t>
            </a:r>
            <a:endParaRPr lang="en-US" sz="7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commit</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27900"/>
            <a:ext cx="3721254" cy="3121951"/>
          </a:xfrm>
          <a:prstGeom prst="rect">
            <a:avLst/>
          </a:prstGeom>
          <a:noFill/>
          <a:ln>
            <a:solidFill>
              <a:schemeClr val="bg2"/>
            </a:solidFill>
          </a:ln>
        </p:spPr>
      </p:pic>
    </p:spTree>
    <p:extLst>
      <p:ext uri="{BB962C8B-B14F-4D97-AF65-F5344CB8AC3E}">
        <p14:creationId xmlns:p14="http://schemas.microsoft.com/office/powerpoint/2010/main" val="29527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Sviluppo della base di conoscenza</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a:solidFill>
                  <a:schemeClr val="accent4"/>
                </a:solidFill>
                <a:latin typeface="Titillium Web"/>
                <a:ea typeface="Titillium Web"/>
                <a:cs typeface="Titillium Web"/>
                <a:sym typeface="Titillium Web"/>
              </a:rPr>
              <a:t>1</a:t>
            </a:r>
            <a:endParaRPr sz="13000" b="1">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184285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326966"/>
            <a:ext cx="5400000" cy="4489568"/>
          </a:xfrm>
          <a:prstGeom prst="rect">
            <a:avLst/>
          </a:prstGeom>
        </p:spPr>
      </p:pic>
    </p:spTree>
    <p:extLst>
      <p:ext uri="{BB962C8B-B14F-4D97-AF65-F5344CB8AC3E}">
        <p14:creationId xmlns:p14="http://schemas.microsoft.com/office/powerpoint/2010/main" val="3979926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marL="101600" indent="0">
              <a:buNone/>
            </a:pPr>
            <a:r>
              <a:rPr lang="it-IT" sz="1400" dirty="0">
                <a:solidFill>
                  <a:srgbClr val="0000FF"/>
                </a:solidFill>
                <a:latin typeface="Titillium Web" panose="00000500000000000000" pitchFamily="2" charset="0"/>
              </a:rPr>
              <a:t>DESCRIBE</a:t>
            </a:r>
            <a:r>
              <a:rPr lang="es-ES" sz="1400" dirty="0">
                <a:solidFill>
                  <a:srgbClr val="000000"/>
                </a:solidFill>
                <a:latin typeface="Titillium Web" panose="00000500000000000000" pitchFamily="2" charset="0"/>
              </a:rPr>
              <a:t> </a:t>
            </a:r>
            <a:r>
              <a:rPr lang="es-ES" sz="1400" b="1" dirty="0">
                <a:solidFill>
                  <a:srgbClr val="000000"/>
                </a:solidFill>
                <a:latin typeface="Titillium Web" panose="00000500000000000000" pitchFamily="2" charset="0"/>
              </a:rPr>
              <a:t>&lt;</a:t>
            </a:r>
            <a:r>
              <a:rPr lang="es-ES" sz="1400" dirty="0">
                <a:solidFill>
                  <a:srgbClr val="000000"/>
                </a:solidFill>
                <a:latin typeface="Titillium Web" panose="00000500000000000000" pitchFamily="2" charset="0"/>
              </a:rPr>
              <a:t>http</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dbpedia.org</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resource</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Geography</a:t>
            </a:r>
            <a:r>
              <a:rPr lang="es-ES" sz="1400" b="1" dirty="0">
                <a:solidFill>
                  <a:srgbClr val="000000"/>
                </a:solidFill>
                <a:latin typeface="Titillium Web" panose="00000500000000000000" pitchFamily="2" charset="0"/>
              </a:rPr>
              <a:t>&gt;</a:t>
            </a:r>
            <a:endParaRPr lang="es-ES" sz="1400" dirty="0">
              <a:solidFill>
                <a:srgbClr val="000000"/>
              </a:solidFill>
              <a:latin typeface="Titillium Web" panose="00000500000000000000" pitchFamily="2" charset="0"/>
            </a:endParaRPr>
          </a:p>
          <a:p>
            <a:pPr marL="101600" indent="0">
              <a:buNone/>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&lt;</a:t>
            </a:r>
            <a:r>
              <a:rPr lang="it-IT" sz="1400" dirty="0">
                <a:solidFill>
                  <a:srgbClr val="000000"/>
                </a:solidFill>
                <a:latin typeface="Titillium Web" panose="00000500000000000000" pitchFamily="2" charset="0"/>
              </a:rPr>
              <a:t>http</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dbpedia.org</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resource</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Geography</a:t>
            </a:r>
            <a:r>
              <a:rPr lang="it-IT" sz="1400" b="1" dirty="0">
                <a:solidFill>
                  <a:srgbClr val="000000"/>
                </a:solidFill>
                <a:latin typeface="Titillium Web" panose="00000500000000000000" pitchFamily="2" charset="0"/>
              </a:rPr>
              <a:t>&gt;</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dbo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wikiPageWikiLink</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p>
          <a:p>
            <a:pPr marL="101600" indent="0">
              <a:buNone/>
            </a:pPr>
            <a:r>
              <a:rPr lang="it-IT" sz="1400" dirty="0">
                <a:solidFill>
                  <a:srgbClr val="000000"/>
                </a:solidFill>
                <a:latin typeface="Titillium Web" panose="00000500000000000000" pitchFamily="2" charset="0"/>
              </a:rPr>
              <a:t>FILTER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LANG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8000"/>
                </a:solidFill>
                <a:latin typeface="Titillium Web" panose="00000500000000000000" pitchFamily="2" charset="0"/>
              </a:rPr>
              <a:t>'en') }</a:t>
            </a:r>
            <a:endParaRPr lang="en-US" sz="14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Descrizione di un </a:t>
            </a:r>
            <a:r>
              <a:rPr lang="it-IT"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79608" y="1627900"/>
            <a:ext cx="3693379" cy="3121951"/>
          </a:xfrm>
          <a:prstGeom prst="rect">
            <a:avLst/>
          </a:prstGeom>
          <a:noFill/>
          <a:ln>
            <a:solidFill>
              <a:schemeClr val="bg2"/>
            </a:solidFill>
          </a:ln>
        </p:spPr>
      </p:pic>
    </p:spTree>
    <p:extLst>
      <p:ext uri="{BB962C8B-B14F-4D97-AF65-F5344CB8AC3E}">
        <p14:creationId xmlns:p14="http://schemas.microsoft.com/office/powerpoint/2010/main" val="138586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normAutofit/>
          </a:bodyPr>
          <a:lstStyle/>
          <a:p>
            <a:r>
              <a:rPr lang="it-IT" dirty="0"/>
              <a:t>Riferimenti</a:t>
            </a:r>
          </a:p>
        </p:txBody>
      </p:sp>
      <p:sp>
        <p:nvSpPr>
          <p:cNvPr id="3" name="Segnaposto contenuto 2">
            <a:extLst>
              <a:ext uri="{FF2B5EF4-FFF2-40B4-BE49-F238E27FC236}">
                <a16:creationId xmlns:a16="http://schemas.microsoft.com/office/drawing/2014/main" id="{B3445D34-A7E3-3747-734C-9F299F8E4ECD}"/>
              </a:ext>
            </a:extLst>
          </p:cNvPr>
          <p:cNvSpPr>
            <a:spLocks noGrp="1"/>
          </p:cNvSpPr>
          <p:nvPr>
            <p:ph idx="1"/>
          </p:nvPr>
        </p:nvSpPr>
        <p:spPr>
          <a:xfrm>
            <a:off x="855299" y="1627899"/>
            <a:ext cx="7764265" cy="3307171"/>
          </a:xfrm>
        </p:spPr>
        <p:txBody>
          <a:bodyPr>
            <a:normAutofit/>
          </a:bodyPr>
          <a:lstStyle/>
          <a:p>
            <a:pPr>
              <a:lnSpc>
                <a:spcPct val="270000"/>
              </a:lnSpc>
            </a:pPr>
            <a:r>
              <a:rPr lang="en-US" sz="800" dirty="0"/>
              <a:t>[1] </a:t>
            </a:r>
            <a:r>
              <a:rPr lang="it-IT" sz="800" dirty="0" err="1"/>
              <a:t>Linked</a:t>
            </a:r>
            <a:r>
              <a:rPr lang="it-IT" sz="800" dirty="0"/>
              <a:t> Open </a:t>
            </a:r>
            <a:r>
              <a:rPr lang="it-IT" sz="800" dirty="0" err="1"/>
              <a:t>Vocabularies</a:t>
            </a:r>
            <a:r>
              <a:rPr lang="it-IT" sz="800" dirty="0"/>
              <a:t> (LOV), </a:t>
            </a:r>
            <a:r>
              <a:rPr lang="it-IT" sz="800" dirty="0">
                <a:hlinkClick r:id="rId3"/>
              </a:rPr>
              <a:t>https://lov.linkeddata.es/dataset/lov</a:t>
            </a:r>
            <a:endParaRPr lang="it-IT" sz="800" dirty="0"/>
          </a:p>
          <a:p>
            <a:pPr>
              <a:lnSpc>
                <a:spcPct val="270000"/>
              </a:lnSpc>
            </a:pPr>
            <a:r>
              <a:rPr lang="en-US" sz="800" dirty="0"/>
              <a:t>[2] Dublin Core™, </a:t>
            </a:r>
            <a:r>
              <a:rPr lang="en-US" sz="800" dirty="0">
                <a:hlinkClick r:id="rId4"/>
              </a:rPr>
              <a:t>https://www.dublincore.org/specifications/dublin-core/dcmi-terms/</a:t>
            </a:r>
            <a:endParaRPr lang="en-US" sz="800" dirty="0"/>
          </a:p>
          <a:p>
            <a:pPr>
              <a:lnSpc>
                <a:spcPct val="270000"/>
              </a:lnSpc>
            </a:pPr>
            <a:r>
              <a:rPr lang="en-US" sz="800" dirty="0"/>
              <a:t>[3] SIOC Core Ontology Specification, </a:t>
            </a:r>
            <a:r>
              <a:rPr lang="en-US" sz="800" dirty="0">
                <a:hlinkClick r:id="rId5"/>
              </a:rPr>
              <a:t>http://rdfs.org/sioc/spec/</a:t>
            </a:r>
            <a:endParaRPr lang="en-US" sz="800" dirty="0"/>
          </a:p>
          <a:p>
            <a:pPr>
              <a:lnSpc>
                <a:spcPct val="270000"/>
              </a:lnSpc>
            </a:pPr>
            <a:r>
              <a:rPr lang="en-US" sz="800" dirty="0"/>
              <a:t>[4] FOAF, </a:t>
            </a:r>
            <a:r>
              <a:rPr lang="en-US" sz="800" dirty="0">
                <a:hlinkClick r:id="rId6"/>
              </a:rPr>
              <a:t>http://xmlns.com/foaf/spec/20140114.html</a:t>
            </a:r>
            <a:endParaRPr lang="en-US" sz="800" dirty="0"/>
          </a:p>
          <a:p>
            <a:pPr>
              <a:lnSpc>
                <a:spcPct val="270000"/>
              </a:lnSpc>
            </a:pPr>
            <a:r>
              <a:rPr lang="en-US" sz="800" dirty="0"/>
              <a:t>[5] The Software Description Ontology, </a:t>
            </a:r>
            <a:r>
              <a:rPr lang="en-US" sz="800" dirty="0">
                <a:hlinkClick r:id="rId7"/>
              </a:rPr>
              <a:t>https://knowledgecaptureanddiscovery.github.io/SoftwareDescriptionOntology/release/1.9.0/index-en.html</a:t>
            </a:r>
            <a:endParaRPr lang="en-US" sz="800" dirty="0"/>
          </a:p>
          <a:p>
            <a:pPr>
              <a:lnSpc>
                <a:spcPct val="270000"/>
              </a:lnSpc>
            </a:pPr>
            <a:r>
              <a:rPr lang="en-US" sz="800" dirty="0"/>
              <a:t>[6] </a:t>
            </a:r>
            <a:r>
              <a:rPr lang="en-US" sz="800" dirty="0" err="1"/>
              <a:t>DBpedia</a:t>
            </a:r>
            <a:r>
              <a:rPr lang="en-US" sz="800" dirty="0"/>
              <a:t>, </a:t>
            </a:r>
            <a:r>
              <a:rPr lang="en-US" sz="800" dirty="0">
                <a:hlinkClick r:id="rId8"/>
              </a:rPr>
              <a:t>https://dbpedia.org/ontology/</a:t>
            </a:r>
            <a:endParaRPr lang="en-US" sz="800" dirty="0"/>
          </a:p>
          <a:p>
            <a:pPr>
              <a:lnSpc>
                <a:spcPct val="270000"/>
              </a:lnSpc>
            </a:pPr>
            <a:r>
              <a:rPr lang="en-US" sz="800" dirty="0"/>
              <a:t>[7] Informatics Research Artifacts Ontology, </a:t>
            </a:r>
            <a:r>
              <a:rPr lang="en-US" sz="800" dirty="0">
                <a:hlinkClick r:id="rId9"/>
              </a:rPr>
              <a:t>https://nvbach91.github.io/informatics-research-artifacts-ontology/OnToology/irao.owl/documentation/index-en.html</a:t>
            </a:r>
            <a:endParaRPr lang="en-US" sz="800" dirty="0"/>
          </a:p>
          <a:p>
            <a:pPr>
              <a:lnSpc>
                <a:spcPct val="270000"/>
              </a:lnSpc>
            </a:pPr>
            <a:r>
              <a:rPr lang="en-US" sz="800" dirty="0"/>
              <a:t>[8] FRAPO, the Funding, Research Administration and Projects Ontology, </a:t>
            </a:r>
            <a:r>
              <a:rPr lang="en-US" sz="800" dirty="0">
                <a:hlinkClick r:id="rId10"/>
              </a:rPr>
              <a:t>https://sparontologies.github.io/frapo/current/frapo.html</a:t>
            </a:r>
            <a:endParaRPr lang="en-US" sz="800" dirty="0"/>
          </a:p>
        </p:txBody>
      </p:sp>
    </p:spTree>
    <p:extLst>
      <p:ext uri="{BB962C8B-B14F-4D97-AF65-F5344CB8AC3E}">
        <p14:creationId xmlns:p14="http://schemas.microsoft.com/office/powerpoint/2010/main" val="318035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subTitle" idx="4294967295"/>
          </p:nvPr>
        </p:nvSpPr>
        <p:spPr>
          <a:xfrm>
            <a:off x="855300" y="2840054"/>
            <a:ext cx="7433400" cy="7848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dirty="0"/>
              <a:t>Domande?</a:t>
            </a:r>
            <a:endParaRPr dirty="0"/>
          </a:p>
        </p:txBody>
      </p:sp>
      <p:sp>
        <p:nvSpPr>
          <p:cNvPr id="246" name="Google Shape;246;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47" name="Google Shape;247;p26"/>
          <p:cNvSpPr/>
          <p:nvPr/>
        </p:nvSpPr>
        <p:spPr>
          <a:xfrm>
            <a:off x="855300" y="1991343"/>
            <a:ext cx="7465978" cy="784800"/>
          </a:xfrm>
          <a:prstGeom prst="rect">
            <a:avLst/>
          </a:prstGeom>
        </p:spPr>
        <p:txBody>
          <a:bodyPr>
            <a:prstTxWarp prst="textPlain">
              <a:avLst/>
            </a:prstTxWarp>
          </a:bodyPr>
          <a:lstStyle/>
          <a:p>
            <a:pPr lvl="0" algn="ctr"/>
            <a:r>
              <a:rPr lang="it-IT" b="1" i="0" dirty="0">
                <a:ln>
                  <a:noFill/>
                </a:ln>
                <a:gradFill>
                  <a:gsLst>
                    <a:gs pos="0">
                      <a:schemeClr val="accent4"/>
                    </a:gs>
                    <a:gs pos="27000">
                      <a:schemeClr val="accent3"/>
                    </a:gs>
                    <a:gs pos="84000">
                      <a:schemeClr val="accent2"/>
                    </a:gs>
                    <a:gs pos="100000">
                      <a:schemeClr val="accent2"/>
                    </a:gs>
                  </a:gsLst>
                  <a:lin ang="3599321" scaled="0"/>
                </a:gradFill>
                <a:latin typeface="Titillium Web"/>
              </a:rPr>
              <a:t>Grazie per l’attenzione!</a:t>
            </a:r>
            <a:endParaRPr b="1" i="0" dirty="0">
              <a:ln>
                <a:noFill/>
              </a:ln>
              <a:gradFill>
                <a:gsLst>
                  <a:gs pos="0">
                    <a:schemeClr val="accent4"/>
                  </a:gs>
                  <a:gs pos="27000">
                    <a:schemeClr val="accent3"/>
                  </a:gs>
                  <a:gs pos="84000">
                    <a:schemeClr val="accent2"/>
                  </a:gs>
                  <a:gs pos="100000">
                    <a:schemeClr val="accent2"/>
                  </a:gs>
                </a:gsLst>
                <a:lin ang="3599321" scaled="0"/>
              </a:gradFill>
              <a:latin typeface="Titillium Web"/>
            </a:endParaRPr>
          </a:p>
        </p:txBody>
      </p:sp>
    </p:spTree>
    <p:extLst>
      <p:ext uri="{BB962C8B-B14F-4D97-AF65-F5344CB8AC3E}">
        <p14:creationId xmlns:p14="http://schemas.microsoft.com/office/powerpoint/2010/main" val="4068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lstStyle/>
          <a:p>
            <a:r>
              <a:rPr lang="it-IT" dirty="0"/>
              <a:t>Sviluppo della base di conoscenza</a:t>
            </a:r>
          </a:p>
        </p:txBody>
      </p:sp>
      <p:sp>
        <p:nvSpPr>
          <p:cNvPr id="3" name="Segnaposto testo 2">
            <a:extLst>
              <a:ext uri="{FF2B5EF4-FFF2-40B4-BE49-F238E27FC236}">
                <a16:creationId xmlns:a16="http://schemas.microsoft.com/office/drawing/2014/main" id="{7BF1E2A7-E3CF-F73C-EAF0-A2C1417ACA08}"/>
              </a:ext>
            </a:extLst>
          </p:cNvPr>
          <p:cNvSpPr>
            <a:spLocks noGrp="1"/>
          </p:cNvSpPr>
          <p:nvPr>
            <p:ph type="body" idx="2"/>
          </p:nvPr>
        </p:nvSpPr>
        <p:spPr/>
        <p:txBody>
          <a:bodyPr anchor="ctr"/>
          <a:lstStyle/>
          <a:p>
            <a:r>
              <a:rPr lang="it-IT" dirty="0"/>
              <a:t>Processo iterativo per la creazione ed il raffinamento dell’ontologia, supportato dall’utilizzo di </a:t>
            </a:r>
            <a:r>
              <a:rPr lang="it-IT" b="1" dirty="0"/>
              <a:t>Protégé</a:t>
            </a:r>
            <a:r>
              <a:rPr lang="it-IT" dirty="0"/>
              <a:t> </a:t>
            </a:r>
          </a:p>
        </p:txBody>
      </p:sp>
      <p:graphicFrame>
        <p:nvGraphicFramePr>
          <p:cNvPr id="9" name="Segnaposto contenuto 3">
            <a:extLst>
              <a:ext uri="{FF2B5EF4-FFF2-40B4-BE49-F238E27FC236}">
                <a16:creationId xmlns:a16="http://schemas.microsoft.com/office/drawing/2014/main" id="{F3F9FDAB-9C6B-CFC2-0E0B-CEB072873C43}"/>
              </a:ext>
            </a:extLst>
          </p:cNvPr>
          <p:cNvGraphicFramePr>
            <a:graphicFrameLocks noGrp="1"/>
          </p:cNvGraphicFramePr>
          <p:nvPr>
            <p:ph sz="half" idx="4294967295"/>
            <p:extLst>
              <p:ext uri="{D42A27DB-BD31-4B8C-83A1-F6EECF244321}">
                <p14:modId xmlns:p14="http://schemas.microsoft.com/office/powerpoint/2010/main" val="4102026320"/>
              </p:ext>
            </p:extLst>
          </p:nvPr>
        </p:nvGraphicFramePr>
        <p:xfrm>
          <a:off x="0" y="1410847"/>
          <a:ext cx="5221228" cy="366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522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Identificazione del dominio</a:t>
            </a:r>
            <a:endParaRPr dirty="0"/>
          </a:p>
        </p:txBody>
      </p:sp>
      <p:sp>
        <p:nvSpPr>
          <p:cNvPr id="131" name="Google Shape;131;p17"/>
          <p:cNvSpPr txBox="1">
            <a:spLocks noGrp="1"/>
          </p:cNvSpPr>
          <p:nvPr>
            <p:ph type="body" idx="1"/>
          </p:nvPr>
        </p:nvSpPr>
        <p:spPr>
          <a:xfrm>
            <a:off x="855300" y="1627900"/>
            <a:ext cx="7433400" cy="3248900"/>
          </a:xfrm>
          <a:prstGeom prst="rect">
            <a:avLst/>
          </a:prstGeom>
        </p:spPr>
        <p:txBody>
          <a:bodyPr spcFirstLastPara="1" wrap="square" lIns="0" tIns="0" rIns="0" bIns="0" anchor="t" anchorCtr="0">
            <a:noAutofit/>
          </a:bodyPr>
          <a:lstStyle/>
          <a:p>
            <a:r>
              <a:rPr lang="it-IT" sz="1400" dirty="0"/>
              <a:t>Il dominio dell’ontologia è rappresentato dai </a:t>
            </a:r>
            <a:r>
              <a:rPr lang="it-IT" sz="1400" b="1" dirty="0"/>
              <a:t>repository software</a:t>
            </a:r>
            <a:r>
              <a:rPr lang="it-IT" sz="1400" dirty="0"/>
              <a:t>, sistemi di archiviazione centralizzati contenenti i file di progetto, sotto controllo di versione, che possono essere acceduti e modificati dagli sviluppatori.</a:t>
            </a:r>
          </a:p>
          <a:p>
            <a:r>
              <a:rPr lang="it-IT" sz="1400" dirty="0"/>
              <a:t>Disporre di una rappresentazione facile da interrogare secondo i dettami del Web Semantico permetterebbe, ad esempio, di:</a:t>
            </a:r>
          </a:p>
          <a:p>
            <a:pPr lvl="1"/>
            <a:r>
              <a:rPr lang="it-IT" sz="1400" dirty="0"/>
              <a:t>Recuperare agevolmente le informazioni relative ai software, prescindendo dalla particolare lingua in cui questi sono stati realizzati o documentati</a:t>
            </a:r>
          </a:p>
          <a:p>
            <a:pPr lvl="1"/>
            <a:r>
              <a:rPr lang="it-IT" sz="1400" dirty="0"/>
              <a:t>Ricercare repository che soddisfano particolari criteri, utili ai professionisti e agli studenti coinvolti in attività di ricerca </a:t>
            </a:r>
          </a:p>
          <a:p>
            <a:pPr lvl="1"/>
            <a:r>
              <a:rPr lang="it-IT" sz="1400" dirty="0"/>
              <a:t>Individuare facilmente progetti open source da utilizzare o espandere.</a:t>
            </a:r>
          </a:p>
          <a:p>
            <a:r>
              <a:rPr lang="it-IT" sz="1400" dirty="0"/>
              <a:t>Tale ontologia potrebbe essere potenzialmente utilizzata da chiunque e la comunità open source potrebbe avere interesse nel supportarla nel tempo.</a:t>
            </a: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49737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Considerazioni sul riuso</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600" dirty="0"/>
              <a:t>Ad oggi, </a:t>
            </a:r>
            <a:r>
              <a:rPr lang="it-IT" sz="1600" b="1" dirty="0"/>
              <a:t>non esiste </a:t>
            </a:r>
            <a:r>
              <a:rPr lang="it-IT" sz="1600" dirty="0"/>
              <a:t>un’ontologia che descriva in modo esaustivo la realtà dei repository software. </a:t>
            </a:r>
          </a:p>
          <a:p>
            <a:r>
              <a:rPr lang="it-IT" sz="1600" dirty="0"/>
              <a:t>Effettuando una ricerca sul sito </a:t>
            </a:r>
            <a:r>
              <a:rPr lang="it-IT" sz="1600" b="1" dirty="0" err="1"/>
              <a:t>Linked</a:t>
            </a:r>
            <a:r>
              <a:rPr lang="it-IT" sz="1600" b="1" dirty="0"/>
              <a:t> Open </a:t>
            </a:r>
            <a:r>
              <a:rPr lang="it-IT" sz="1600" b="1" dirty="0" err="1"/>
              <a:t>Vocabularies</a:t>
            </a:r>
            <a:r>
              <a:rPr lang="it-IT" sz="1600" b="1" dirty="0"/>
              <a:t> (LOV)</a:t>
            </a:r>
            <a:r>
              <a:rPr lang="it-IT" sz="1600" dirty="0"/>
              <a:t>[1], è stato possibile individuare ontologie già esistenti ed integrarle all’interno della nuova ontologia relativa ai repository software.</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6" name="Segnaposto contenuto 4">
            <a:extLst>
              <a:ext uri="{FF2B5EF4-FFF2-40B4-BE49-F238E27FC236}">
                <a16:creationId xmlns:a16="http://schemas.microsoft.com/office/drawing/2014/main" id="{A25A2708-F565-60FD-8CDB-99B5935AB9EA}"/>
              </a:ext>
            </a:extLst>
          </p:cNvPr>
          <p:cNvGraphicFramePr>
            <a:graphicFrameLocks/>
          </p:cNvGraphicFramePr>
          <p:nvPr>
            <p:extLst>
              <p:ext uri="{D42A27DB-BD31-4B8C-83A1-F6EECF244321}">
                <p14:modId xmlns:p14="http://schemas.microsoft.com/office/powerpoint/2010/main" val="3890492712"/>
              </p:ext>
            </p:extLst>
          </p:nvPr>
        </p:nvGraphicFramePr>
        <p:xfrm>
          <a:off x="4641056" y="1492483"/>
          <a:ext cx="3895725" cy="3141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82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Elencazione dei termini</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800" dirty="0"/>
              <a:t>I principali concetti trattati dall’ontologia riguardano la realtà dello sviluppo software in ambiente collaborativo, evidenziandone le relazioni esistenti.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8" name="Segnaposto contenuto 8">
            <a:extLst>
              <a:ext uri="{FF2B5EF4-FFF2-40B4-BE49-F238E27FC236}">
                <a16:creationId xmlns:a16="http://schemas.microsoft.com/office/drawing/2014/main" id="{31F4C8B9-626E-FD0D-D38D-A8A911F2CF24}"/>
              </a:ext>
            </a:extLst>
          </p:cNvPr>
          <p:cNvGraphicFramePr>
            <a:graphicFrameLocks/>
          </p:cNvGraphicFramePr>
          <p:nvPr>
            <p:extLst>
              <p:ext uri="{D42A27DB-BD31-4B8C-83A1-F6EECF244321}">
                <p14:modId xmlns:p14="http://schemas.microsoft.com/office/powerpoint/2010/main" val="3161150615"/>
              </p:ext>
            </p:extLst>
          </p:nvPr>
        </p:nvGraphicFramePr>
        <p:xfrm>
          <a:off x="4641056" y="1698643"/>
          <a:ext cx="3895725" cy="272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192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classi</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sz="2000" dirty="0"/>
              <a:t>Definizione delle classi e delle sottoclassi attraverso un approccio top-down</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 name="Gruppo 1">
            <a:extLst>
              <a:ext uri="{FF2B5EF4-FFF2-40B4-BE49-F238E27FC236}">
                <a16:creationId xmlns:a16="http://schemas.microsoft.com/office/drawing/2014/main" id="{E290FD58-526D-3E1F-3092-813F0C76B6C3}"/>
              </a:ext>
            </a:extLst>
          </p:cNvPr>
          <p:cNvGrpSpPr/>
          <p:nvPr/>
        </p:nvGrpSpPr>
        <p:grpSpPr>
          <a:xfrm>
            <a:off x="4438499" y="1674684"/>
            <a:ext cx="4436269" cy="2575126"/>
            <a:chOff x="4438499" y="1517522"/>
            <a:chExt cx="4436269" cy="2575126"/>
          </a:xfrm>
        </p:grpSpPr>
        <p:pic>
          <p:nvPicPr>
            <p:cNvPr id="7" name="Picture 6">
              <a:extLst>
                <a:ext uri="{FF2B5EF4-FFF2-40B4-BE49-F238E27FC236}">
                  <a16:creationId xmlns:a16="http://schemas.microsoft.com/office/drawing/2014/main" id="{74F64009-5B86-2252-5F21-06EE2F34C26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1517522"/>
              <a:ext cx="1009805" cy="17995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276253D-2D87-0153-42AF-7711467B973F}"/>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090203" y="1738277"/>
              <a:ext cx="2721769" cy="15787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CE088FEC-5FFD-A9F7-E75E-1F821611082C}"/>
                </a:ext>
              </a:extLst>
            </p:cNvPr>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3371129"/>
              <a:ext cx="4436269" cy="7215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9085316"/>
      </p:ext>
    </p:extLst>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4320</Words>
  <Application>Microsoft Office PowerPoint</Application>
  <PresentationFormat>Presentazione su schermo (16:9)</PresentationFormat>
  <Paragraphs>369</Paragraphs>
  <Slides>43</Slides>
  <Notes>43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43</vt:i4>
      </vt:variant>
    </vt:vector>
  </HeadingPairs>
  <TitlesOfParts>
    <vt:vector size="48" baseType="lpstr">
      <vt:lpstr>Arial</vt:lpstr>
      <vt:lpstr>Wingdings</vt:lpstr>
      <vt:lpstr>Titillium Web</vt:lpstr>
      <vt:lpstr>Calibri</vt:lpstr>
      <vt:lpstr>Donalbain template</vt:lpstr>
      <vt:lpstr>Progetto di Intelligent Web (A.A. 2021/2022)</vt:lpstr>
      <vt:lpstr>ABOUT ME</vt:lpstr>
      <vt:lpstr>Presentazione standard di PowerPoint</vt:lpstr>
      <vt:lpstr>Sviluppo della base di conoscenza</vt:lpstr>
      <vt:lpstr>Sviluppo della base di conoscenza</vt:lpstr>
      <vt:lpstr>Identificazione del dominio</vt:lpstr>
      <vt:lpstr>Considerazioni sul riuso</vt:lpstr>
      <vt:lpstr>Elencazione dei termini</vt:lpstr>
      <vt:lpstr>Definizione delle classi</vt:lpstr>
      <vt:lpstr>Definizione delle proprietà</vt:lpstr>
      <vt:lpstr>Creazione delle istanze</vt:lpstr>
      <vt:lpstr>Automatic reasoning </vt:lpstr>
      <vt:lpstr>Presentazione standard di PowerPoint</vt:lpstr>
      <vt:lpstr>Architettura del Sistema proposto</vt:lpstr>
      <vt:lpstr>Deployment Diagram</vt:lpstr>
      <vt:lpstr>Query SPARQL</vt:lpstr>
      <vt:lpstr>Configurazione per le query SPARQL</vt:lpstr>
      <vt:lpstr>Presentazione standard di PowerPoint</vt:lpstr>
      <vt:lpstr>Selezione di tutti i software </vt:lpstr>
      <vt:lpstr>Selezione del numero di mi piace di un repository software</vt:lpstr>
      <vt:lpstr>Selezione del numero di commit di un repository software</vt:lpstr>
      <vt:lpstr>Selezione dei topic di un software</vt:lpstr>
      <vt:lpstr>Ricerca avanzata dei software</vt:lpstr>
      <vt:lpstr>Presentazione standard di PowerPoint</vt:lpstr>
      <vt:lpstr>Selezione della licenza di un software </vt:lpstr>
      <vt:lpstr>Inserisci un nuovo topic</vt:lpstr>
      <vt:lpstr>Presentazione standard di PowerPoint</vt:lpstr>
      <vt:lpstr>Selezione autore di un software</vt:lpstr>
      <vt:lpstr>Selezione di ulteriori informazioni del software da DBpedia</vt:lpstr>
      <vt:lpstr>Presentazione standard di PowerPoint</vt:lpstr>
      <vt:lpstr>Selezione di una repository software</vt:lpstr>
      <vt:lpstr>Richiesta se una repository software è fork di una qualchedun altra</vt:lpstr>
      <vt:lpstr>Costruzione grafo RDF con l’ultima versione dei file di un software</vt:lpstr>
      <vt:lpstr>Presentazione standard di PowerPoint</vt:lpstr>
      <vt:lpstr>Selezione account utente</vt:lpstr>
      <vt:lpstr>Presentazione standard di PowerPoint</vt:lpstr>
      <vt:lpstr>Selezione di un branch</vt:lpstr>
      <vt:lpstr>Presentazione standard di PowerPoint</vt:lpstr>
      <vt:lpstr>Selezione di un commit</vt:lpstr>
      <vt:lpstr>Presentazione standard di PowerPoint</vt:lpstr>
      <vt:lpstr>Descrizione di un topic</vt:lpstr>
      <vt:lpstr>Riferimenti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SABATO NOCERA</cp:lastModifiedBy>
  <cp:revision>42</cp:revision>
  <dcterms:modified xsi:type="dcterms:W3CDTF">2022-06-27T18:56:17Z</dcterms:modified>
</cp:coreProperties>
</file>